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76" r:id="rId2"/>
  </p:sldMasterIdLst>
  <p:notesMasterIdLst>
    <p:notesMasterId r:id="rId13"/>
  </p:notesMasterIdLst>
  <p:handoutMasterIdLst>
    <p:handoutMasterId r:id="rId14"/>
  </p:handoutMasterIdLst>
  <p:sldIdLst>
    <p:sldId id="256" r:id="rId3"/>
    <p:sldId id="325" r:id="rId4"/>
    <p:sldId id="312" r:id="rId5"/>
    <p:sldId id="315" r:id="rId6"/>
    <p:sldId id="313" r:id="rId7"/>
    <p:sldId id="314" r:id="rId8"/>
    <p:sldId id="316" r:id="rId9"/>
    <p:sldId id="317" r:id="rId10"/>
    <p:sldId id="318" r:id="rId11"/>
    <p:sldId id="311"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274" autoAdjust="0"/>
  </p:normalViewPr>
  <p:slideViewPr>
    <p:cSldViewPr>
      <p:cViewPr varScale="1">
        <p:scale>
          <a:sx n="68" d="100"/>
          <a:sy n="68" d="100"/>
        </p:scale>
        <p:origin x="-120" y="-432"/>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1705;&#1575;&#1607;&#1588;%20&#1578;&#1604;&#1601;&#1575;&#1578;\97\&#1578;&#1604;&#1601;&#1575;&#1578;%20&#1605;&#1591;&#1604;&#1608;&#1576;\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barChart>
        <c:barDir val="col"/>
        <c:grouping val="clustered"/>
        <c:varyColors val="0"/>
        <c:ser>
          <c:idx val="1"/>
          <c:order val="1"/>
          <c:tx>
            <c:strRef>
              <c:f>Sheet1!$D$2</c:f>
              <c:strCache>
                <c:ptCount val="1"/>
                <c:pt idx="0">
                  <c:v>بودجه اختصاص داده شده</c:v>
                </c:pt>
              </c:strCache>
            </c:strRef>
          </c:tx>
          <c:invertIfNegative val="0"/>
          <c:dLbls>
            <c:dLbl>
              <c:idx val="0"/>
              <c:delete val="1"/>
            </c:dLbl>
            <c:dLbl>
              <c:idx val="1"/>
              <c:layout>
                <c:manualLayout>
                  <c:x val="3.9949983878451402E-3"/>
                  <c:y val="0.10185185185185186"/>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Sheet1!$E$1:$F$1</c:f>
              <c:numCache>
                <c:formatCode>General</c:formatCode>
                <c:ptCount val="2"/>
                <c:pt idx="0">
                  <c:v>1396</c:v>
                </c:pt>
                <c:pt idx="1">
                  <c:v>1395</c:v>
                </c:pt>
              </c:numCache>
            </c:numRef>
          </c:cat>
          <c:val>
            <c:numRef>
              <c:f>Sheet1!$B$2:$C$2</c:f>
              <c:numCache>
                <c:formatCode>General</c:formatCode>
                <c:ptCount val="2"/>
                <c:pt idx="0">
                  <c:v>0</c:v>
                </c:pt>
                <c:pt idx="1">
                  <c:v>25000</c:v>
                </c:pt>
              </c:numCache>
            </c:numRef>
          </c:val>
        </c:ser>
        <c:dLbls>
          <c:showLegendKey val="0"/>
          <c:showVal val="0"/>
          <c:showCatName val="0"/>
          <c:showSerName val="0"/>
          <c:showPercent val="0"/>
          <c:showBubbleSize val="0"/>
        </c:dLbls>
        <c:gapWidth val="150"/>
        <c:axId val="94350720"/>
        <c:axId val="94360704"/>
      </c:barChart>
      <c:barChart>
        <c:barDir val="col"/>
        <c:grouping val="clustered"/>
        <c:varyColors val="0"/>
        <c:ser>
          <c:idx val="0"/>
          <c:order val="0"/>
          <c:tx>
            <c:strRef>
              <c:f>Sheet1!$D$1</c:f>
              <c:strCache>
                <c:ptCount val="1"/>
                <c:pt idx="0">
                  <c:v>تلفات</c:v>
                </c:pt>
              </c:strCache>
            </c:strRef>
          </c:tx>
          <c:spPr>
            <a:solidFill>
              <a:schemeClr val="accent6"/>
            </a:solidFill>
          </c:spPr>
          <c:invertIfNegative val="0"/>
          <c:dLbls>
            <c:dLbl>
              <c:idx val="0"/>
              <c:layout>
                <c:manualLayout>
                  <c:x val="1.9974991939225701E-3"/>
                  <c:y val="0.14351851851851852"/>
                </c:manualLayout>
              </c:layout>
              <c:showLegendKey val="0"/>
              <c:showVal val="1"/>
              <c:showCatName val="0"/>
              <c:showSerName val="0"/>
              <c:showPercent val="0"/>
              <c:showBubbleSize val="0"/>
            </c:dLbl>
            <c:dLbl>
              <c:idx val="1"/>
              <c:layout>
                <c:manualLayout>
                  <c:x val="-7.9899967756902109E-3"/>
                  <c:y val="0.12962962962962954"/>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Sheet1!$E$1:$F$1</c:f>
              <c:numCache>
                <c:formatCode>General</c:formatCode>
                <c:ptCount val="2"/>
                <c:pt idx="0">
                  <c:v>1396</c:v>
                </c:pt>
                <c:pt idx="1">
                  <c:v>1395</c:v>
                </c:pt>
              </c:numCache>
            </c:numRef>
          </c:cat>
          <c:val>
            <c:numRef>
              <c:f>Sheet1!$B$1:$C$1</c:f>
              <c:numCache>
                <c:formatCode>General</c:formatCode>
                <c:ptCount val="2"/>
                <c:pt idx="0">
                  <c:v>11.23</c:v>
                </c:pt>
                <c:pt idx="1">
                  <c:v>11.16</c:v>
                </c:pt>
              </c:numCache>
            </c:numRef>
          </c:val>
        </c:ser>
        <c:dLbls>
          <c:showLegendKey val="0"/>
          <c:showVal val="0"/>
          <c:showCatName val="0"/>
          <c:showSerName val="0"/>
          <c:showPercent val="0"/>
          <c:showBubbleSize val="0"/>
        </c:dLbls>
        <c:gapWidth val="150"/>
        <c:axId val="94364800"/>
        <c:axId val="94362624"/>
      </c:barChart>
      <c:catAx>
        <c:axId val="94350720"/>
        <c:scaling>
          <c:orientation val="maxMin"/>
        </c:scaling>
        <c:delete val="0"/>
        <c:axPos val="b"/>
        <c:numFmt formatCode="General" sourceLinked="1"/>
        <c:majorTickMark val="out"/>
        <c:minorTickMark val="none"/>
        <c:tickLblPos val="nextTo"/>
        <c:crossAx val="94360704"/>
        <c:crosses val="autoZero"/>
        <c:auto val="1"/>
        <c:lblAlgn val="ctr"/>
        <c:lblOffset val="100"/>
        <c:noMultiLvlLbl val="0"/>
      </c:catAx>
      <c:valAx>
        <c:axId val="94360704"/>
        <c:scaling>
          <c:orientation val="minMax"/>
          <c:max val="26000"/>
          <c:min val="0"/>
        </c:scaling>
        <c:delete val="0"/>
        <c:axPos val="r"/>
        <c:title>
          <c:tx>
            <c:rich>
              <a:bodyPr rot="-5400000" vert="horz"/>
              <a:lstStyle/>
              <a:p>
                <a:pPr>
                  <a:defRPr/>
                </a:pPr>
                <a:r>
                  <a:rPr lang="fa-IR"/>
                  <a:t>بودجه (میلیون ریال)</a:t>
                </a:r>
                <a:endParaRPr lang="en-US"/>
              </a:p>
            </c:rich>
          </c:tx>
          <c:layout/>
          <c:overlay val="0"/>
        </c:title>
        <c:numFmt formatCode="General" sourceLinked="1"/>
        <c:majorTickMark val="out"/>
        <c:minorTickMark val="none"/>
        <c:tickLblPos val="nextTo"/>
        <c:crossAx val="94350720"/>
        <c:crosses val="autoZero"/>
        <c:crossBetween val="between"/>
      </c:valAx>
      <c:valAx>
        <c:axId val="94362624"/>
        <c:scaling>
          <c:orientation val="minMax"/>
          <c:max val="11.5"/>
        </c:scaling>
        <c:delete val="0"/>
        <c:axPos val="l"/>
        <c:title>
          <c:tx>
            <c:rich>
              <a:bodyPr rot="-5400000" vert="horz"/>
              <a:lstStyle/>
              <a:p>
                <a:pPr rtl="1">
                  <a:defRPr/>
                </a:pPr>
                <a:r>
                  <a:rPr lang="fa-IR"/>
                  <a:t>تلفات (</a:t>
                </a:r>
                <a:r>
                  <a:rPr lang="ar-SA"/>
                  <a:t>%</a:t>
                </a:r>
                <a:r>
                  <a:rPr lang="en-US"/>
                  <a:t>(</a:t>
                </a:r>
              </a:p>
            </c:rich>
          </c:tx>
          <c:layout/>
          <c:overlay val="0"/>
        </c:title>
        <c:numFmt formatCode="General" sourceLinked="1"/>
        <c:majorTickMark val="out"/>
        <c:minorTickMark val="none"/>
        <c:tickLblPos val="nextTo"/>
        <c:crossAx val="94364800"/>
        <c:crosses val="autoZero"/>
        <c:crossBetween val="between"/>
      </c:valAx>
      <c:catAx>
        <c:axId val="94364800"/>
        <c:scaling>
          <c:orientation val="minMax"/>
        </c:scaling>
        <c:delete val="1"/>
        <c:axPos val="b"/>
        <c:numFmt formatCode="General" sourceLinked="1"/>
        <c:majorTickMark val="out"/>
        <c:minorTickMark val="none"/>
        <c:tickLblPos val="nextTo"/>
        <c:crossAx val="94362624"/>
        <c:crosses val="autoZero"/>
        <c:auto val="1"/>
        <c:lblAlgn val="ctr"/>
        <c:lblOffset val="100"/>
        <c:noMultiLvlLbl val="0"/>
      </c:catAx>
    </c:plotArea>
    <c:legend>
      <c:legendPos val="r"/>
      <c:layout>
        <c:manualLayout>
          <c:xMode val="edge"/>
          <c:yMode val="edge"/>
          <c:x val="0.51567565017025951"/>
          <c:y val="7.8319845435987162E-2"/>
          <c:w val="0.21326119268003066"/>
          <c:h val="0.23577938174394872"/>
        </c:manualLayout>
      </c:layout>
      <c:overlay val="1"/>
      <c:txPr>
        <a:bodyPr/>
        <a:lstStyle/>
        <a:p>
          <a:pPr>
            <a:defRPr sz="1100"/>
          </a:pPr>
          <a:endParaRPr lang="fa-IR"/>
        </a:p>
      </c:txPr>
    </c:legend>
    <c:plotVisOnly val="1"/>
    <c:dispBlanksAs val="gap"/>
    <c:showDLblsOverMax val="0"/>
  </c:chart>
  <c:txPr>
    <a:bodyPr/>
    <a:lstStyle/>
    <a:p>
      <a:pPr>
        <a:defRPr baseline="0">
          <a:latin typeface="Times New Roman" pitchFamily="18" charset="0"/>
          <a:cs typeface="B Nazanin" pitchFamily="2" charset="-78"/>
        </a:defRPr>
      </a:pPr>
      <a:endParaRPr lang="fa-I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960170-ED92-4EDC-9048-309B37687784}" type="doc">
      <dgm:prSet loTypeId="urn:microsoft.com/office/officeart/2005/8/layout/vProcess5" loCatId="process" qsTypeId="urn:microsoft.com/office/officeart/2005/8/quickstyle/3d2" qsCatId="3D" csTypeId="urn:microsoft.com/office/officeart/2005/8/colors/colorful1#1" csCatId="colorful" phldr="1"/>
      <dgm:spPr/>
      <dgm:t>
        <a:bodyPr/>
        <a:lstStyle/>
        <a:p>
          <a:pPr rtl="1"/>
          <a:endParaRPr lang="fa-IR"/>
        </a:p>
      </dgm:t>
    </dgm:pt>
    <dgm:pt modelId="{3D163480-A7B2-48F8-BB08-E49AB8028E40}">
      <dgm:prSet phldrT="[Text]"/>
      <dgm:spPr/>
      <dgm:t>
        <a:bodyPr/>
        <a:lstStyle/>
        <a:p>
          <a:pPr rtl="1"/>
          <a:r>
            <a:rPr lang="fa-IR" dirty="0" smtClean="0"/>
            <a:t>کاهش تلفات</a:t>
          </a:r>
          <a:endParaRPr lang="fa-IR" dirty="0"/>
        </a:p>
      </dgm:t>
    </dgm:pt>
    <dgm:pt modelId="{6B0BCA49-78BD-4154-BF3B-0662843DEE49}" type="parTrans" cxnId="{E38CFE6A-339A-47B1-8DCF-98058F6DDBDA}">
      <dgm:prSet/>
      <dgm:spPr/>
      <dgm:t>
        <a:bodyPr/>
        <a:lstStyle/>
        <a:p>
          <a:pPr rtl="1"/>
          <a:endParaRPr lang="fa-IR"/>
        </a:p>
      </dgm:t>
    </dgm:pt>
    <dgm:pt modelId="{CCC939B2-9722-43C0-A114-06695C13A5AC}" type="sibTrans" cxnId="{E38CFE6A-339A-47B1-8DCF-98058F6DDBDA}">
      <dgm:prSet/>
      <dgm:spPr/>
      <dgm:t>
        <a:bodyPr/>
        <a:lstStyle/>
        <a:p>
          <a:pPr rtl="1"/>
          <a:endParaRPr lang="fa-IR"/>
        </a:p>
      </dgm:t>
    </dgm:pt>
    <dgm:pt modelId="{18E683A6-BDC7-462D-BA87-3894947F8915}">
      <dgm:prSet phldrT="[Text]"/>
      <dgm:spPr/>
      <dgm:t>
        <a:bodyPr/>
        <a:lstStyle/>
        <a:p>
          <a:pPr rtl="1"/>
          <a:r>
            <a:rPr lang="fa-IR" dirty="0" smtClean="0"/>
            <a:t>کاهش گازهای گلخانه ای – کاهش قیمت تمام شده انرژی و در نتیجه تسریع رشد اقتصادی کشور</a:t>
          </a:r>
          <a:endParaRPr lang="fa-IR" dirty="0"/>
        </a:p>
      </dgm:t>
    </dgm:pt>
    <dgm:pt modelId="{4145DE49-7D8A-4105-89DB-7DB8ABE9C730}" type="parTrans" cxnId="{FBEC7017-65DD-46C9-B4F7-B2B93BB608ED}">
      <dgm:prSet/>
      <dgm:spPr/>
      <dgm:t>
        <a:bodyPr/>
        <a:lstStyle/>
        <a:p>
          <a:pPr rtl="1"/>
          <a:endParaRPr lang="fa-IR"/>
        </a:p>
      </dgm:t>
    </dgm:pt>
    <dgm:pt modelId="{E418ACB8-9E37-4886-8F0B-DF3D0802EAC7}" type="sibTrans" cxnId="{FBEC7017-65DD-46C9-B4F7-B2B93BB608ED}">
      <dgm:prSet/>
      <dgm:spPr/>
      <dgm:t>
        <a:bodyPr/>
        <a:lstStyle/>
        <a:p>
          <a:pPr rtl="1"/>
          <a:endParaRPr lang="fa-IR"/>
        </a:p>
      </dgm:t>
    </dgm:pt>
    <dgm:pt modelId="{88412F2F-31C2-414A-9423-9FA5F8392E30}">
      <dgm:prSet phldrT="[Text]"/>
      <dgm:spPr/>
      <dgm:t>
        <a:bodyPr/>
        <a:lstStyle/>
        <a:p>
          <a:pPr rtl="1"/>
          <a:r>
            <a:rPr lang="fa-IR" dirty="0" smtClean="0"/>
            <a:t>در این راستا اگر سیستمی بتواند با یک قیمت معقول از بازده مطلوبی برخوردار باشد می تواند برای مصرف کننده و جامعه مفید واقع شود</a:t>
          </a:r>
          <a:endParaRPr lang="fa-IR" dirty="0"/>
        </a:p>
      </dgm:t>
    </dgm:pt>
    <dgm:pt modelId="{8DC85B6B-CF2E-45B4-83C9-AD1E66255251}" type="parTrans" cxnId="{228876E8-31F2-4D03-96F4-922192D73390}">
      <dgm:prSet/>
      <dgm:spPr/>
      <dgm:t>
        <a:bodyPr/>
        <a:lstStyle/>
        <a:p>
          <a:pPr rtl="1"/>
          <a:endParaRPr lang="fa-IR"/>
        </a:p>
      </dgm:t>
    </dgm:pt>
    <dgm:pt modelId="{1248758E-D4FA-4713-BD2E-A3D748C59CC0}" type="sibTrans" cxnId="{228876E8-31F2-4D03-96F4-922192D73390}">
      <dgm:prSet/>
      <dgm:spPr/>
      <dgm:t>
        <a:bodyPr/>
        <a:lstStyle/>
        <a:p>
          <a:pPr rtl="1"/>
          <a:endParaRPr lang="fa-IR"/>
        </a:p>
      </dgm:t>
    </dgm:pt>
    <dgm:pt modelId="{58DC0793-7366-49AE-BC63-65FDC8B26780}">
      <dgm:prSet/>
      <dgm:spPr/>
      <dgm:t>
        <a:bodyPr/>
        <a:lstStyle/>
        <a:p>
          <a:pPr rtl="1"/>
          <a:r>
            <a:rPr lang="fa-IR" dirty="0" smtClean="0"/>
            <a:t>در بهینه سازی سیستم‌های توزیع باید به این امر توجه داشت که اجرای پروژه های کاهش تلفات تا نقطه‌ای دارای توجیه است که هزینه پروژه های کاهش تلفات بیشتر از ارزش سرمایه‌گذاری توسعه و احداث نشود</a:t>
          </a:r>
          <a:endParaRPr lang="fa-IR" dirty="0"/>
        </a:p>
      </dgm:t>
    </dgm:pt>
    <dgm:pt modelId="{B3B51393-07AC-4452-AC85-731262664514}" type="parTrans" cxnId="{A4917FC7-53EF-4DB5-AA70-CE05E170E1B4}">
      <dgm:prSet/>
      <dgm:spPr/>
      <dgm:t>
        <a:bodyPr/>
        <a:lstStyle/>
        <a:p>
          <a:pPr rtl="1"/>
          <a:endParaRPr lang="fa-IR"/>
        </a:p>
      </dgm:t>
    </dgm:pt>
    <dgm:pt modelId="{4798EAF3-23D9-4A35-B325-E3C4FFBA3785}" type="sibTrans" cxnId="{A4917FC7-53EF-4DB5-AA70-CE05E170E1B4}">
      <dgm:prSet/>
      <dgm:spPr/>
      <dgm:t>
        <a:bodyPr/>
        <a:lstStyle/>
        <a:p>
          <a:pPr rtl="1"/>
          <a:endParaRPr lang="fa-IR"/>
        </a:p>
      </dgm:t>
    </dgm:pt>
    <dgm:pt modelId="{BE7850B5-1DF4-4332-BA01-0D829C6F76F9}">
      <dgm:prSet/>
      <dgm:spPr/>
      <dgm:t>
        <a:bodyPr/>
        <a:lstStyle/>
        <a:p>
          <a:pPr rtl="1"/>
          <a:r>
            <a:rPr lang="fa-IR" dirty="0" smtClean="0"/>
            <a:t>این بدان دلیل است که این امکان وجود دارد که شرایط جغرافیایی و پراکندگی بار در یک منطقه خاص، طوری باشد که کاهش تلفات از یک حد مشخص اقتصادی نباشد و در مواردی حتی غیر ممکن نیز خواهد بود</a:t>
          </a:r>
          <a:endParaRPr lang="fa-IR" dirty="0"/>
        </a:p>
      </dgm:t>
    </dgm:pt>
    <dgm:pt modelId="{326D4EC3-6E6E-4028-A26C-2C230E5C9ABF}" type="parTrans" cxnId="{062FD302-956E-47DE-A3B0-E1A005CC16F0}">
      <dgm:prSet/>
      <dgm:spPr/>
      <dgm:t>
        <a:bodyPr/>
        <a:lstStyle/>
        <a:p>
          <a:pPr rtl="1"/>
          <a:endParaRPr lang="fa-IR"/>
        </a:p>
      </dgm:t>
    </dgm:pt>
    <dgm:pt modelId="{F5716F7D-2C23-417E-8B51-3F0A6E04E55A}" type="sibTrans" cxnId="{062FD302-956E-47DE-A3B0-E1A005CC16F0}">
      <dgm:prSet/>
      <dgm:spPr/>
      <dgm:t>
        <a:bodyPr/>
        <a:lstStyle/>
        <a:p>
          <a:pPr rtl="1"/>
          <a:endParaRPr lang="fa-IR"/>
        </a:p>
      </dgm:t>
    </dgm:pt>
    <dgm:pt modelId="{B2A1DD97-ABF4-474A-BFA8-EC2AEA859E53}" type="pres">
      <dgm:prSet presAssocID="{2F960170-ED92-4EDC-9048-309B37687784}" presName="outerComposite" presStyleCnt="0">
        <dgm:presLayoutVars>
          <dgm:chMax val="5"/>
          <dgm:dir/>
          <dgm:resizeHandles val="exact"/>
        </dgm:presLayoutVars>
      </dgm:prSet>
      <dgm:spPr/>
      <dgm:t>
        <a:bodyPr/>
        <a:lstStyle/>
        <a:p>
          <a:pPr rtl="1"/>
          <a:endParaRPr lang="fa-IR"/>
        </a:p>
      </dgm:t>
    </dgm:pt>
    <dgm:pt modelId="{C2B77D8D-5498-4CE7-8FE9-B29D67908EF9}" type="pres">
      <dgm:prSet presAssocID="{2F960170-ED92-4EDC-9048-309B37687784}" presName="dummyMaxCanvas" presStyleCnt="0">
        <dgm:presLayoutVars/>
      </dgm:prSet>
      <dgm:spPr/>
    </dgm:pt>
    <dgm:pt modelId="{4F30983A-3324-45FC-B168-3400FD3BEAB4}" type="pres">
      <dgm:prSet presAssocID="{2F960170-ED92-4EDC-9048-309B37687784}" presName="FiveNodes_1" presStyleLbl="node1" presStyleIdx="0" presStyleCnt="5">
        <dgm:presLayoutVars>
          <dgm:bulletEnabled val="1"/>
        </dgm:presLayoutVars>
      </dgm:prSet>
      <dgm:spPr/>
      <dgm:t>
        <a:bodyPr/>
        <a:lstStyle/>
        <a:p>
          <a:pPr rtl="1"/>
          <a:endParaRPr lang="fa-IR"/>
        </a:p>
      </dgm:t>
    </dgm:pt>
    <dgm:pt modelId="{C63A4EDD-FF8B-46A3-BD49-483C1867229C}" type="pres">
      <dgm:prSet presAssocID="{2F960170-ED92-4EDC-9048-309B37687784}" presName="FiveNodes_2" presStyleLbl="node1" presStyleIdx="1" presStyleCnt="5">
        <dgm:presLayoutVars>
          <dgm:bulletEnabled val="1"/>
        </dgm:presLayoutVars>
      </dgm:prSet>
      <dgm:spPr/>
      <dgm:t>
        <a:bodyPr/>
        <a:lstStyle/>
        <a:p>
          <a:pPr rtl="1"/>
          <a:endParaRPr lang="fa-IR"/>
        </a:p>
      </dgm:t>
    </dgm:pt>
    <dgm:pt modelId="{FB885FE0-1404-4402-9EC4-7A81C8165343}" type="pres">
      <dgm:prSet presAssocID="{2F960170-ED92-4EDC-9048-309B37687784}" presName="FiveNodes_3" presStyleLbl="node1" presStyleIdx="2" presStyleCnt="5">
        <dgm:presLayoutVars>
          <dgm:bulletEnabled val="1"/>
        </dgm:presLayoutVars>
      </dgm:prSet>
      <dgm:spPr/>
      <dgm:t>
        <a:bodyPr/>
        <a:lstStyle/>
        <a:p>
          <a:pPr rtl="1"/>
          <a:endParaRPr lang="fa-IR"/>
        </a:p>
      </dgm:t>
    </dgm:pt>
    <dgm:pt modelId="{DE86C880-B67C-46F5-BF97-52B7B6748A50}" type="pres">
      <dgm:prSet presAssocID="{2F960170-ED92-4EDC-9048-309B37687784}" presName="FiveNodes_4" presStyleLbl="node1" presStyleIdx="3" presStyleCnt="5">
        <dgm:presLayoutVars>
          <dgm:bulletEnabled val="1"/>
        </dgm:presLayoutVars>
      </dgm:prSet>
      <dgm:spPr/>
      <dgm:t>
        <a:bodyPr/>
        <a:lstStyle/>
        <a:p>
          <a:pPr rtl="1"/>
          <a:endParaRPr lang="fa-IR"/>
        </a:p>
      </dgm:t>
    </dgm:pt>
    <dgm:pt modelId="{738E274F-6432-418A-B2F6-34FCA411B267}" type="pres">
      <dgm:prSet presAssocID="{2F960170-ED92-4EDC-9048-309B37687784}" presName="FiveNodes_5" presStyleLbl="node1" presStyleIdx="4" presStyleCnt="5">
        <dgm:presLayoutVars>
          <dgm:bulletEnabled val="1"/>
        </dgm:presLayoutVars>
      </dgm:prSet>
      <dgm:spPr/>
      <dgm:t>
        <a:bodyPr/>
        <a:lstStyle/>
        <a:p>
          <a:pPr rtl="1"/>
          <a:endParaRPr lang="fa-IR"/>
        </a:p>
      </dgm:t>
    </dgm:pt>
    <dgm:pt modelId="{F08E0736-62F1-4794-9F47-A3FAFA34ADD5}" type="pres">
      <dgm:prSet presAssocID="{2F960170-ED92-4EDC-9048-309B37687784}" presName="FiveConn_1-2" presStyleLbl="fgAccFollowNode1" presStyleIdx="0" presStyleCnt="4">
        <dgm:presLayoutVars>
          <dgm:bulletEnabled val="1"/>
        </dgm:presLayoutVars>
      </dgm:prSet>
      <dgm:spPr/>
      <dgm:t>
        <a:bodyPr/>
        <a:lstStyle/>
        <a:p>
          <a:pPr rtl="1"/>
          <a:endParaRPr lang="fa-IR"/>
        </a:p>
      </dgm:t>
    </dgm:pt>
    <dgm:pt modelId="{A3B6FBC7-738E-4E8C-98D6-6141D3FB1BA2}" type="pres">
      <dgm:prSet presAssocID="{2F960170-ED92-4EDC-9048-309B37687784}" presName="FiveConn_2-3" presStyleLbl="fgAccFollowNode1" presStyleIdx="1" presStyleCnt="4">
        <dgm:presLayoutVars>
          <dgm:bulletEnabled val="1"/>
        </dgm:presLayoutVars>
      </dgm:prSet>
      <dgm:spPr/>
      <dgm:t>
        <a:bodyPr/>
        <a:lstStyle/>
        <a:p>
          <a:pPr rtl="1"/>
          <a:endParaRPr lang="fa-IR"/>
        </a:p>
      </dgm:t>
    </dgm:pt>
    <dgm:pt modelId="{783CF132-E4DE-4A58-8935-5424165B23B6}" type="pres">
      <dgm:prSet presAssocID="{2F960170-ED92-4EDC-9048-309B37687784}" presName="FiveConn_3-4" presStyleLbl="fgAccFollowNode1" presStyleIdx="2" presStyleCnt="4">
        <dgm:presLayoutVars>
          <dgm:bulletEnabled val="1"/>
        </dgm:presLayoutVars>
      </dgm:prSet>
      <dgm:spPr/>
      <dgm:t>
        <a:bodyPr/>
        <a:lstStyle/>
        <a:p>
          <a:pPr rtl="1"/>
          <a:endParaRPr lang="fa-IR"/>
        </a:p>
      </dgm:t>
    </dgm:pt>
    <dgm:pt modelId="{1B3C5140-4302-41D3-A532-6F6DB9921AD8}" type="pres">
      <dgm:prSet presAssocID="{2F960170-ED92-4EDC-9048-309B37687784}" presName="FiveConn_4-5" presStyleLbl="fgAccFollowNode1" presStyleIdx="3" presStyleCnt="4">
        <dgm:presLayoutVars>
          <dgm:bulletEnabled val="1"/>
        </dgm:presLayoutVars>
      </dgm:prSet>
      <dgm:spPr/>
      <dgm:t>
        <a:bodyPr/>
        <a:lstStyle/>
        <a:p>
          <a:pPr rtl="1"/>
          <a:endParaRPr lang="fa-IR"/>
        </a:p>
      </dgm:t>
    </dgm:pt>
    <dgm:pt modelId="{FFBA01F9-33C4-4A0B-8B55-24444D704AEE}" type="pres">
      <dgm:prSet presAssocID="{2F960170-ED92-4EDC-9048-309B37687784}" presName="FiveNodes_1_text" presStyleLbl="node1" presStyleIdx="4" presStyleCnt="5">
        <dgm:presLayoutVars>
          <dgm:bulletEnabled val="1"/>
        </dgm:presLayoutVars>
      </dgm:prSet>
      <dgm:spPr/>
      <dgm:t>
        <a:bodyPr/>
        <a:lstStyle/>
        <a:p>
          <a:pPr rtl="1"/>
          <a:endParaRPr lang="fa-IR"/>
        </a:p>
      </dgm:t>
    </dgm:pt>
    <dgm:pt modelId="{960A61DB-3040-4F01-ADF1-7939FDE9B586}" type="pres">
      <dgm:prSet presAssocID="{2F960170-ED92-4EDC-9048-309B37687784}" presName="FiveNodes_2_text" presStyleLbl="node1" presStyleIdx="4" presStyleCnt="5">
        <dgm:presLayoutVars>
          <dgm:bulletEnabled val="1"/>
        </dgm:presLayoutVars>
      </dgm:prSet>
      <dgm:spPr/>
      <dgm:t>
        <a:bodyPr/>
        <a:lstStyle/>
        <a:p>
          <a:pPr rtl="1"/>
          <a:endParaRPr lang="fa-IR"/>
        </a:p>
      </dgm:t>
    </dgm:pt>
    <dgm:pt modelId="{73FF79DC-111D-4072-909C-3DA5CB7BA6D7}" type="pres">
      <dgm:prSet presAssocID="{2F960170-ED92-4EDC-9048-309B37687784}" presName="FiveNodes_3_text" presStyleLbl="node1" presStyleIdx="4" presStyleCnt="5">
        <dgm:presLayoutVars>
          <dgm:bulletEnabled val="1"/>
        </dgm:presLayoutVars>
      </dgm:prSet>
      <dgm:spPr/>
      <dgm:t>
        <a:bodyPr/>
        <a:lstStyle/>
        <a:p>
          <a:pPr rtl="1"/>
          <a:endParaRPr lang="fa-IR"/>
        </a:p>
      </dgm:t>
    </dgm:pt>
    <dgm:pt modelId="{8C1ABC52-0039-4AC1-9D8E-B734238D8851}" type="pres">
      <dgm:prSet presAssocID="{2F960170-ED92-4EDC-9048-309B37687784}" presName="FiveNodes_4_text" presStyleLbl="node1" presStyleIdx="4" presStyleCnt="5">
        <dgm:presLayoutVars>
          <dgm:bulletEnabled val="1"/>
        </dgm:presLayoutVars>
      </dgm:prSet>
      <dgm:spPr/>
      <dgm:t>
        <a:bodyPr/>
        <a:lstStyle/>
        <a:p>
          <a:pPr rtl="1"/>
          <a:endParaRPr lang="fa-IR"/>
        </a:p>
      </dgm:t>
    </dgm:pt>
    <dgm:pt modelId="{F6D8FF2B-67CE-4CB4-8B93-3110CB81CBA1}" type="pres">
      <dgm:prSet presAssocID="{2F960170-ED92-4EDC-9048-309B37687784}" presName="FiveNodes_5_text" presStyleLbl="node1" presStyleIdx="4" presStyleCnt="5">
        <dgm:presLayoutVars>
          <dgm:bulletEnabled val="1"/>
        </dgm:presLayoutVars>
      </dgm:prSet>
      <dgm:spPr/>
      <dgm:t>
        <a:bodyPr/>
        <a:lstStyle/>
        <a:p>
          <a:pPr rtl="1"/>
          <a:endParaRPr lang="fa-IR"/>
        </a:p>
      </dgm:t>
    </dgm:pt>
  </dgm:ptLst>
  <dgm:cxnLst>
    <dgm:cxn modelId="{A4917FC7-53EF-4DB5-AA70-CE05E170E1B4}" srcId="{2F960170-ED92-4EDC-9048-309B37687784}" destId="{58DC0793-7366-49AE-BC63-65FDC8B26780}" srcOrd="3" destOrd="0" parTransId="{B3B51393-07AC-4452-AC85-731262664514}" sibTransId="{4798EAF3-23D9-4A35-B325-E3C4FFBA3785}"/>
    <dgm:cxn modelId="{CFB3358E-BCCD-44A7-8257-8D79DFEE25F5}" type="presOf" srcId="{3D163480-A7B2-48F8-BB08-E49AB8028E40}" destId="{FFBA01F9-33C4-4A0B-8B55-24444D704AEE}" srcOrd="1" destOrd="0" presId="urn:microsoft.com/office/officeart/2005/8/layout/vProcess5"/>
    <dgm:cxn modelId="{EF4F8864-59F8-47CE-8415-5866A5F6CD20}" type="presOf" srcId="{E418ACB8-9E37-4886-8F0B-DF3D0802EAC7}" destId="{A3B6FBC7-738E-4E8C-98D6-6141D3FB1BA2}" srcOrd="0" destOrd="0" presId="urn:microsoft.com/office/officeart/2005/8/layout/vProcess5"/>
    <dgm:cxn modelId="{36F9AFA4-FE8F-4A02-886D-DE944B522064}" type="presOf" srcId="{BE7850B5-1DF4-4332-BA01-0D829C6F76F9}" destId="{F6D8FF2B-67CE-4CB4-8B93-3110CB81CBA1}" srcOrd="1" destOrd="0" presId="urn:microsoft.com/office/officeart/2005/8/layout/vProcess5"/>
    <dgm:cxn modelId="{4A95A658-0206-4559-819A-19EECB4B70E8}" type="presOf" srcId="{4798EAF3-23D9-4A35-B325-E3C4FFBA3785}" destId="{1B3C5140-4302-41D3-A532-6F6DB9921AD8}" srcOrd="0" destOrd="0" presId="urn:microsoft.com/office/officeart/2005/8/layout/vProcess5"/>
    <dgm:cxn modelId="{35C02F31-5F99-4A5F-9CFD-DCB9CD2998F0}" type="presOf" srcId="{2F960170-ED92-4EDC-9048-309B37687784}" destId="{B2A1DD97-ABF4-474A-BFA8-EC2AEA859E53}" srcOrd="0" destOrd="0" presId="urn:microsoft.com/office/officeart/2005/8/layout/vProcess5"/>
    <dgm:cxn modelId="{6AA76513-8B05-4649-BFCB-B3BB6A50E97D}" type="presOf" srcId="{BE7850B5-1DF4-4332-BA01-0D829C6F76F9}" destId="{738E274F-6432-418A-B2F6-34FCA411B267}" srcOrd="0" destOrd="0" presId="urn:microsoft.com/office/officeart/2005/8/layout/vProcess5"/>
    <dgm:cxn modelId="{E38CFE6A-339A-47B1-8DCF-98058F6DDBDA}" srcId="{2F960170-ED92-4EDC-9048-309B37687784}" destId="{3D163480-A7B2-48F8-BB08-E49AB8028E40}" srcOrd="0" destOrd="0" parTransId="{6B0BCA49-78BD-4154-BF3B-0662843DEE49}" sibTransId="{CCC939B2-9722-43C0-A114-06695C13A5AC}"/>
    <dgm:cxn modelId="{4CD4D286-E6CB-42FF-B80A-239585CCD791}" type="presOf" srcId="{58DC0793-7366-49AE-BC63-65FDC8B26780}" destId="{DE86C880-B67C-46F5-BF97-52B7B6748A50}" srcOrd="0" destOrd="0" presId="urn:microsoft.com/office/officeart/2005/8/layout/vProcess5"/>
    <dgm:cxn modelId="{062FD302-956E-47DE-A3B0-E1A005CC16F0}" srcId="{2F960170-ED92-4EDC-9048-309B37687784}" destId="{BE7850B5-1DF4-4332-BA01-0D829C6F76F9}" srcOrd="4" destOrd="0" parTransId="{326D4EC3-6E6E-4028-A26C-2C230E5C9ABF}" sibTransId="{F5716F7D-2C23-417E-8B51-3F0A6E04E55A}"/>
    <dgm:cxn modelId="{228876E8-31F2-4D03-96F4-922192D73390}" srcId="{2F960170-ED92-4EDC-9048-309B37687784}" destId="{88412F2F-31C2-414A-9423-9FA5F8392E30}" srcOrd="2" destOrd="0" parTransId="{8DC85B6B-CF2E-45B4-83C9-AD1E66255251}" sibTransId="{1248758E-D4FA-4713-BD2E-A3D748C59CC0}"/>
    <dgm:cxn modelId="{8D225C8B-D484-42FE-9D8C-732358DB7C93}" type="presOf" srcId="{18E683A6-BDC7-462D-BA87-3894947F8915}" destId="{C63A4EDD-FF8B-46A3-BD49-483C1867229C}" srcOrd="0" destOrd="0" presId="urn:microsoft.com/office/officeart/2005/8/layout/vProcess5"/>
    <dgm:cxn modelId="{25F26A22-97AA-4408-AD74-423D23570CAD}" type="presOf" srcId="{88412F2F-31C2-414A-9423-9FA5F8392E30}" destId="{73FF79DC-111D-4072-909C-3DA5CB7BA6D7}" srcOrd="1" destOrd="0" presId="urn:microsoft.com/office/officeart/2005/8/layout/vProcess5"/>
    <dgm:cxn modelId="{4D087FD5-2D36-493F-A3A5-C431C404AF1E}" type="presOf" srcId="{18E683A6-BDC7-462D-BA87-3894947F8915}" destId="{960A61DB-3040-4F01-ADF1-7939FDE9B586}" srcOrd="1" destOrd="0" presId="urn:microsoft.com/office/officeart/2005/8/layout/vProcess5"/>
    <dgm:cxn modelId="{5D7E5A84-42F3-4E2E-A59D-E2BAF872E0EB}" type="presOf" srcId="{CCC939B2-9722-43C0-A114-06695C13A5AC}" destId="{F08E0736-62F1-4794-9F47-A3FAFA34ADD5}" srcOrd="0" destOrd="0" presId="urn:microsoft.com/office/officeart/2005/8/layout/vProcess5"/>
    <dgm:cxn modelId="{FBEC7017-65DD-46C9-B4F7-B2B93BB608ED}" srcId="{2F960170-ED92-4EDC-9048-309B37687784}" destId="{18E683A6-BDC7-462D-BA87-3894947F8915}" srcOrd="1" destOrd="0" parTransId="{4145DE49-7D8A-4105-89DB-7DB8ABE9C730}" sibTransId="{E418ACB8-9E37-4886-8F0B-DF3D0802EAC7}"/>
    <dgm:cxn modelId="{486677B6-B58D-49A3-AE0D-3B12B061854C}" type="presOf" srcId="{88412F2F-31C2-414A-9423-9FA5F8392E30}" destId="{FB885FE0-1404-4402-9EC4-7A81C8165343}" srcOrd="0" destOrd="0" presId="urn:microsoft.com/office/officeart/2005/8/layout/vProcess5"/>
    <dgm:cxn modelId="{CFC0CB3C-9F43-4B99-8F15-180DFF69C6A2}" type="presOf" srcId="{1248758E-D4FA-4713-BD2E-A3D748C59CC0}" destId="{783CF132-E4DE-4A58-8935-5424165B23B6}" srcOrd="0" destOrd="0" presId="urn:microsoft.com/office/officeart/2005/8/layout/vProcess5"/>
    <dgm:cxn modelId="{F356F446-AD0B-470E-B9DA-F14B50E2940B}" type="presOf" srcId="{3D163480-A7B2-48F8-BB08-E49AB8028E40}" destId="{4F30983A-3324-45FC-B168-3400FD3BEAB4}" srcOrd="0" destOrd="0" presId="urn:microsoft.com/office/officeart/2005/8/layout/vProcess5"/>
    <dgm:cxn modelId="{E711ADC2-ABC6-4085-94B1-B36FAD62DEA6}" type="presOf" srcId="{58DC0793-7366-49AE-BC63-65FDC8B26780}" destId="{8C1ABC52-0039-4AC1-9D8E-B734238D8851}" srcOrd="1" destOrd="0" presId="urn:microsoft.com/office/officeart/2005/8/layout/vProcess5"/>
    <dgm:cxn modelId="{881381BD-A021-4E3F-9381-BEB4A1FA57A1}" type="presParOf" srcId="{B2A1DD97-ABF4-474A-BFA8-EC2AEA859E53}" destId="{C2B77D8D-5498-4CE7-8FE9-B29D67908EF9}" srcOrd="0" destOrd="0" presId="urn:microsoft.com/office/officeart/2005/8/layout/vProcess5"/>
    <dgm:cxn modelId="{3CCCA217-D40C-4D8D-A56C-4284D49BEB9B}" type="presParOf" srcId="{B2A1DD97-ABF4-474A-BFA8-EC2AEA859E53}" destId="{4F30983A-3324-45FC-B168-3400FD3BEAB4}" srcOrd="1" destOrd="0" presId="urn:microsoft.com/office/officeart/2005/8/layout/vProcess5"/>
    <dgm:cxn modelId="{0AFA3D7A-D494-48C9-9783-09EAFD85E55E}" type="presParOf" srcId="{B2A1DD97-ABF4-474A-BFA8-EC2AEA859E53}" destId="{C63A4EDD-FF8B-46A3-BD49-483C1867229C}" srcOrd="2" destOrd="0" presId="urn:microsoft.com/office/officeart/2005/8/layout/vProcess5"/>
    <dgm:cxn modelId="{A5448393-FFB5-4296-BF90-DCD7D0BB3DEB}" type="presParOf" srcId="{B2A1DD97-ABF4-474A-BFA8-EC2AEA859E53}" destId="{FB885FE0-1404-4402-9EC4-7A81C8165343}" srcOrd="3" destOrd="0" presId="urn:microsoft.com/office/officeart/2005/8/layout/vProcess5"/>
    <dgm:cxn modelId="{C1884BBE-5DBA-4541-9D31-42E33C5A00C6}" type="presParOf" srcId="{B2A1DD97-ABF4-474A-BFA8-EC2AEA859E53}" destId="{DE86C880-B67C-46F5-BF97-52B7B6748A50}" srcOrd="4" destOrd="0" presId="urn:microsoft.com/office/officeart/2005/8/layout/vProcess5"/>
    <dgm:cxn modelId="{34B2DBCE-DC4E-4F50-A129-E41DAC4A9A84}" type="presParOf" srcId="{B2A1DD97-ABF4-474A-BFA8-EC2AEA859E53}" destId="{738E274F-6432-418A-B2F6-34FCA411B267}" srcOrd="5" destOrd="0" presId="urn:microsoft.com/office/officeart/2005/8/layout/vProcess5"/>
    <dgm:cxn modelId="{3AD7C4C7-334D-4ED8-887F-F575C22759E4}" type="presParOf" srcId="{B2A1DD97-ABF4-474A-BFA8-EC2AEA859E53}" destId="{F08E0736-62F1-4794-9F47-A3FAFA34ADD5}" srcOrd="6" destOrd="0" presId="urn:microsoft.com/office/officeart/2005/8/layout/vProcess5"/>
    <dgm:cxn modelId="{CD1185B2-6595-41E3-B7E6-1793272553C6}" type="presParOf" srcId="{B2A1DD97-ABF4-474A-BFA8-EC2AEA859E53}" destId="{A3B6FBC7-738E-4E8C-98D6-6141D3FB1BA2}" srcOrd="7" destOrd="0" presId="urn:microsoft.com/office/officeart/2005/8/layout/vProcess5"/>
    <dgm:cxn modelId="{6AD63ACF-FDA7-44FF-ABC2-4A6D1C83EBF0}" type="presParOf" srcId="{B2A1DD97-ABF4-474A-BFA8-EC2AEA859E53}" destId="{783CF132-E4DE-4A58-8935-5424165B23B6}" srcOrd="8" destOrd="0" presId="urn:microsoft.com/office/officeart/2005/8/layout/vProcess5"/>
    <dgm:cxn modelId="{8DDEC284-D7DE-4EE1-B07F-35A79DC0076C}" type="presParOf" srcId="{B2A1DD97-ABF4-474A-BFA8-EC2AEA859E53}" destId="{1B3C5140-4302-41D3-A532-6F6DB9921AD8}" srcOrd="9" destOrd="0" presId="urn:microsoft.com/office/officeart/2005/8/layout/vProcess5"/>
    <dgm:cxn modelId="{8569FB49-711D-4EF9-9A86-B54E86DF1BA7}" type="presParOf" srcId="{B2A1DD97-ABF4-474A-BFA8-EC2AEA859E53}" destId="{FFBA01F9-33C4-4A0B-8B55-24444D704AEE}" srcOrd="10" destOrd="0" presId="urn:microsoft.com/office/officeart/2005/8/layout/vProcess5"/>
    <dgm:cxn modelId="{19629D4D-30FF-48C4-A3BF-72947F340F16}" type="presParOf" srcId="{B2A1DD97-ABF4-474A-BFA8-EC2AEA859E53}" destId="{960A61DB-3040-4F01-ADF1-7939FDE9B586}" srcOrd="11" destOrd="0" presId="urn:microsoft.com/office/officeart/2005/8/layout/vProcess5"/>
    <dgm:cxn modelId="{55F3B6DF-7A01-463C-AE8A-3139CB27CF65}" type="presParOf" srcId="{B2A1DD97-ABF4-474A-BFA8-EC2AEA859E53}" destId="{73FF79DC-111D-4072-909C-3DA5CB7BA6D7}" srcOrd="12" destOrd="0" presId="urn:microsoft.com/office/officeart/2005/8/layout/vProcess5"/>
    <dgm:cxn modelId="{D7B107EF-62A1-471A-82A9-5FDDF3B5C92F}" type="presParOf" srcId="{B2A1DD97-ABF4-474A-BFA8-EC2AEA859E53}" destId="{8C1ABC52-0039-4AC1-9D8E-B734238D8851}" srcOrd="13" destOrd="0" presId="urn:microsoft.com/office/officeart/2005/8/layout/vProcess5"/>
    <dgm:cxn modelId="{C2D489E5-766F-4360-A74E-5BB302D0673A}" type="presParOf" srcId="{B2A1DD97-ABF4-474A-BFA8-EC2AEA859E53}" destId="{F6D8FF2B-67CE-4CB4-8B93-3110CB81CBA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50848A-70AA-4DEC-B5E6-19078F395F08}"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pPr rtl="1"/>
          <a:endParaRPr lang="fa-IR"/>
        </a:p>
      </dgm:t>
    </dgm:pt>
    <dgm:pt modelId="{7F76805B-78BE-448E-978E-AF7638372680}">
      <dgm:prSet phldrT="[Text]"/>
      <dgm:spPr/>
      <dgm:t>
        <a:bodyPr/>
        <a:lstStyle/>
        <a:p>
          <a:pPr rtl="1"/>
          <a:r>
            <a:rPr lang="fa-IR" dirty="0" smtClean="0"/>
            <a:t>عوامل موثر بر تلفات</a:t>
          </a:r>
          <a:endParaRPr lang="fa-IR" dirty="0"/>
        </a:p>
      </dgm:t>
    </dgm:pt>
    <dgm:pt modelId="{D516F383-7A8C-4A4C-930E-9D4BEFB5EBEA}" type="parTrans" cxnId="{8E3FAF23-5D4F-4284-8D30-3586B52AC22C}">
      <dgm:prSet/>
      <dgm:spPr/>
      <dgm:t>
        <a:bodyPr/>
        <a:lstStyle/>
        <a:p>
          <a:pPr rtl="1"/>
          <a:endParaRPr lang="fa-IR"/>
        </a:p>
      </dgm:t>
    </dgm:pt>
    <dgm:pt modelId="{602E7143-D7B3-451B-99A7-714FDAE6F5E6}" type="sibTrans" cxnId="{8E3FAF23-5D4F-4284-8D30-3586B52AC22C}">
      <dgm:prSet/>
      <dgm:spPr/>
      <dgm:t>
        <a:bodyPr/>
        <a:lstStyle/>
        <a:p>
          <a:pPr rtl="1"/>
          <a:endParaRPr lang="fa-IR"/>
        </a:p>
      </dgm:t>
    </dgm:pt>
    <dgm:pt modelId="{9043C17C-70EE-4BA9-A79B-516C6AE8CE7E}">
      <dgm:prSet phldrT="[Text]"/>
      <dgm:spPr/>
      <dgm:t>
        <a:bodyPr/>
        <a:lstStyle/>
        <a:p>
          <a:pPr rtl="1"/>
          <a:r>
            <a:rPr lang="fa-IR" dirty="0" smtClean="0"/>
            <a:t>وضعیت اقتصادی و معیشتی</a:t>
          </a:r>
          <a:endParaRPr lang="fa-IR" dirty="0"/>
        </a:p>
      </dgm:t>
    </dgm:pt>
    <dgm:pt modelId="{026C9C53-A894-49D7-AE72-D5AD35FCA674}" type="parTrans" cxnId="{233A4A8E-3EF0-40A8-A19D-22A91D7E4807}">
      <dgm:prSet/>
      <dgm:spPr/>
      <dgm:t>
        <a:bodyPr/>
        <a:lstStyle/>
        <a:p>
          <a:pPr rtl="1"/>
          <a:endParaRPr lang="fa-IR"/>
        </a:p>
      </dgm:t>
    </dgm:pt>
    <dgm:pt modelId="{CB521FE4-CBD1-4AF2-9F5F-AFC2A657949B}" type="sibTrans" cxnId="{233A4A8E-3EF0-40A8-A19D-22A91D7E4807}">
      <dgm:prSet/>
      <dgm:spPr/>
      <dgm:t>
        <a:bodyPr/>
        <a:lstStyle/>
        <a:p>
          <a:pPr rtl="1"/>
          <a:endParaRPr lang="fa-IR"/>
        </a:p>
      </dgm:t>
    </dgm:pt>
    <dgm:pt modelId="{7ECC0364-55EB-4825-9F2E-B6373C2AF177}">
      <dgm:prSet phldrT="[Text]"/>
      <dgm:spPr/>
      <dgm:t>
        <a:bodyPr/>
        <a:lstStyle/>
        <a:p>
          <a:pPr rtl="1"/>
          <a:r>
            <a:rPr lang="fa-IR" dirty="0" smtClean="0"/>
            <a:t>پراکندگی بار</a:t>
          </a:r>
          <a:endParaRPr lang="fa-IR" dirty="0"/>
        </a:p>
      </dgm:t>
    </dgm:pt>
    <dgm:pt modelId="{6057745B-15B2-49FE-82A9-75A2C2B7CF0C}" type="parTrans" cxnId="{98FB7D17-2972-482C-9A60-FDA24FD28506}">
      <dgm:prSet/>
      <dgm:spPr/>
      <dgm:t>
        <a:bodyPr/>
        <a:lstStyle/>
        <a:p>
          <a:pPr rtl="1"/>
          <a:endParaRPr lang="fa-IR"/>
        </a:p>
      </dgm:t>
    </dgm:pt>
    <dgm:pt modelId="{F16F8DF0-59A7-4894-8841-AD1D146DB3E7}" type="sibTrans" cxnId="{98FB7D17-2972-482C-9A60-FDA24FD28506}">
      <dgm:prSet/>
      <dgm:spPr/>
      <dgm:t>
        <a:bodyPr/>
        <a:lstStyle/>
        <a:p>
          <a:pPr rtl="1"/>
          <a:endParaRPr lang="fa-IR"/>
        </a:p>
      </dgm:t>
    </dgm:pt>
    <dgm:pt modelId="{0A79803E-5B2A-4B48-BDEE-6329252CF00C}">
      <dgm:prSet phldrT="[Text]"/>
      <dgm:spPr/>
      <dgm:t>
        <a:bodyPr/>
        <a:lstStyle/>
        <a:p>
          <a:pPr rtl="1"/>
          <a:r>
            <a:rPr lang="fa-IR" dirty="0" smtClean="0"/>
            <a:t>شرایط جغرافیایی</a:t>
          </a:r>
          <a:endParaRPr lang="fa-IR" dirty="0"/>
        </a:p>
      </dgm:t>
    </dgm:pt>
    <dgm:pt modelId="{DE1B6F58-B2A3-45DD-BBD1-472FDB7C3A23}" type="parTrans" cxnId="{9DE533C0-7E4D-44F6-A627-6355C3B40985}">
      <dgm:prSet/>
      <dgm:spPr/>
      <dgm:t>
        <a:bodyPr/>
        <a:lstStyle/>
        <a:p>
          <a:pPr rtl="1"/>
          <a:endParaRPr lang="fa-IR"/>
        </a:p>
      </dgm:t>
    </dgm:pt>
    <dgm:pt modelId="{91E08FC7-4E67-478B-8EC2-1DCECE9020CB}" type="sibTrans" cxnId="{9DE533C0-7E4D-44F6-A627-6355C3B40985}">
      <dgm:prSet/>
      <dgm:spPr/>
      <dgm:t>
        <a:bodyPr/>
        <a:lstStyle/>
        <a:p>
          <a:pPr rtl="1"/>
          <a:endParaRPr lang="fa-IR"/>
        </a:p>
      </dgm:t>
    </dgm:pt>
    <dgm:pt modelId="{3D372C42-CD41-42E9-9EB8-A1B43D517EF3}">
      <dgm:prSet phldrT="[Text]"/>
      <dgm:spPr/>
      <dgm:t>
        <a:bodyPr/>
        <a:lstStyle/>
        <a:p>
          <a:pPr rtl="1"/>
          <a:r>
            <a:rPr lang="fa-IR" dirty="0" smtClean="0"/>
            <a:t>ویژگی‌های بار</a:t>
          </a:r>
          <a:endParaRPr lang="fa-IR" dirty="0"/>
        </a:p>
      </dgm:t>
    </dgm:pt>
    <dgm:pt modelId="{CE5F8986-211E-4D6F-BAB2-ABC64AB5CA84}" type="parTrans" cxnId="{C57B96E1-A20D-43EA-AAD6-96FB21A91886}">
      <dgm:prSet/>
      <dgm:spPr/>
      <dgm:t>
        <a:bodyPr/>
        <a:lstStyle/>
        <a:p>
          <a:pPr rtl="1"/>
          <a:endParaRPr lang="fa-IR"/>
        </a:p>
      </dgm:t>
    </dgm:pt>
    <dgm:pt modelId="{48B01014-54DA-427F-864E-FD66F69D5B68}" type="sibTrans" cxnId="{C57B96E1-A20D-43EA-AAD6-96FB21A91886}">
      <dgm:prSet/>
      <dgm:spPr/>
      <dgm:t>
        <a:bodyPr/>
        <a:lstStyle/>
        <a:p>
          <a:pPr rtl="1"/>
          <a:endParaRPr lang="fa-IR"/>
        </a:p>
      </dgm:t>
    </dgm:pt>
    <dgm:pt modelId="{EF9F5709-84DD-4A70-9CE1-500F8E9FE602}">
      <dgm:prSet/>
      <dgm:spPr/>
      <dgm:t>
        <a:bodyPr/>
        <a:lstStyle/>
        <a:p>
          <a:pPr rtl="1"/>
          <a:r>
            <a:rPr lang="fa-IR" dirty="0" smtClean="0"/>
            <a:t>نحوه بهره برداری شبکه</a:t>
          </a:r>
          <a:endParaRPr lang="fa-IR" dirty="0"/>
        </a:p>
      </dgm:t>
    </dgm:pt>
    <dgm:pt modelId="{35D2BEF1-6B77-4D82-869C-23BF53558E17}" type="parTrans" cxnId="{EED2F05C-1E28-485B-BECD-B8327569DD03}">
      <dgm:prSet/>
      <dgm:spPr/>
      <dgm:t>
        <a:bodyPr/>
        <a:lstStyle/>
        <a:p>
          <a:pPr rtl="1"/>
          <a:endParaRPr lang="fa-IR"/>
        </a:p>
      </dgm:t>
    </dgm:pt>
    <dgm:pt modelId="{5451A1A5-FCD8-487F-B082-5FE594E01158}" type="sibTrans" cxnId="{EED2F05C-1E28-485B-BECD-B8327569DD03}">
      <dgm:prSet/>
      <dgm:spPr/>
      <dgm:t>
        <a:bodyPr/>
        <a:lstStyle/>
        <a:p>
          <a:pPr rtl="1"/>
          <a:endParaRPr lang="fa-IR"/>
        </a:p>
      </dgm:t>
    </dgm:pt>
    <dgm:pt modelId="{D48B6B9D-B688-48C0-B316-D190B72C9FD1}" type="pres">
      <dgm:prSet presAssocID="{B150848A-70AA-4DEC-B5E6-19078F395F08}" presName="Name0" presStyleCnt="0">
        <dgm:presLayoutVars>
          <dgm:chMax val="1"/>
          <dgm:dir/>
          <dgm:animLvl val="ctr"/>
          <dgm:resizeHandles val="exact"/>
        </dgm:presLayoutVars>
      </dgm:prSet>
      <dgm:spPr/>
      <dgm:t>
        <a:bodyPr/>
        <a:lstStyle/>
        <a:p>
          <a:pPr rtl="1"/>
          <a:endParaRPr lang="fa-IR"/>
        </a:p>
      </dgm:t>
    </dgm:pt>
    <dgm:pt modelId="{C45B3215-42FA-4CCB-841F-F76A1CFD1FE3}" type="pres">
      <dgm:prSet presAssocID="{7F76805B-78BE-448E-978E-AF7638372680}" presName="centerShape" presStyleLbl="node0" presStyleIdx="0" presStyleCnt="1"/>
      <dgm:spPr/>
      <dgm:t>
        <a:bodyPr/>
        <a:lstStyle/>
        <a:p>
          <a:pPr rtl="1"/>
          <a:endParaRPr lang="fa-IR"/>
        </a:p>
      </dgm:t>
    </dgm:pt>
    <dgm:pt modelId="{8F6498E3-D677-4D0E-BA3C-01E692C743C6}" type="pres">
      <dgm:prSet presAssocID="{9043C17C-70EE-4BA9-A79B-516C6AE8CE7E}" presName="node" presStyleLbl="node1" presStyleIdx="0" presStyleCnt="5">
        <dgm:presLayoutVars>
          <dgm:bulletEnabled val="1"/>
        </dgm:presLayoutVars>
      </dgm:prSet>
      <dgm:spPr/>
      <dgm:t>
        <a:bodyPr/>
        <a:lstStyle/>
        <a:p>
          <a:pPr rtl="1"/>
          <a:endParaRPr lang="fa-IR"/>
        </a:p>
      </dgm:t>
    </dgm:pt>
    <dgm:pt modelId="{E1532B2E-14B7-47CF-8E13-508C8F8E5DC8}" type="pres">
      <dgm:prSet presAssocID="{9043C17C-70EE-4BA9-A79B-516C6AE8CE7E}" presName="dummy" presStyleCnt="0"/>
      <dgm:spPr/>
    </dgm:pt>
    <dgm:pt modelId="{0AD69017-E3A0-48E9-83DE-089C4357FEFF}" type="pres">
      <dgm:prSet presAssocID="{CB521FE4-CBD1-4AF2-9F5F-AFC2A657949B}" presName="sibTrans" presStyleLbl="sibTrans2D1" presStyleIdx="0" presStyleCnt="5"/>
      <dgm:spPr/>
      <dgm:t>
        <a:bodyPr/>
        <a:lstStyle/>
        <a:p>
          <a:pPr rtl="1"/>
          <a:endParaRPr lang="fa-IR"/>
        </a:p>
      </dgm:t>
    </dgm:pt>
    <dgm:pt modelId="{8F975153-FF45-4437-9919-34D0CA87174A}" type="pres">
      <dgm:prSet presAssocID="{7ECC0364-55EB-4825-9F2E-B6373C2AF177}" presName="node" presStyleLbl="node1" presStyleIdx="1" presStyleCnt="5">
        <dgm:presLayoutVars>
          <dgm:bulletEnabled val="1"/>
        </dgm:presLayoutVars>
      </dgm:prSet>
      <dgm:spPr/>
      <dgm:t>
        <a:bodyPr/>
        <a:lstStyle/>
        <a:p>
          <a:pPr rtl="1"/>
          <a:endParaRPr lang="fa-IR"/>
        </a:p>
      </dgm:t>
    </dgm:pt>
    <dgm:pt modelId="{1316A91B-70AE-447E-8726-6FF9C50BFB57}" type="pres">
      <dgm:prSet presAssocID="{7ECC0364-55EB-4825-9F2E-B6373C2AF177}" presName="dummy" presStyleCnt="0"/>
      <dgm:spPr/>
    </dgm:pt>
    <dgm:pt modelId="{A7030D9B-8E17-4DCA-8894-55CF0683A2F2}" type="pres">
      <dgm:prSet presAssocID="{F16F8DF0-59A7-4894-8841-AD1D146DB3E7}" presName="sibTrans" presStyleLbl="sibTrans2D1" presStyleIdx="1" presStyleCnt="5"/>
      <dgm:spPr/>
      <dgm:t>
        <a:bodyPr/>
        <a:lstStyle/>
        <a:p>
          <a:pPr rtl="1"/>
          <a:endParaRPr lang="fa-IR"/>
        </a:p>
      </dgm:t>
    </dgm:pt>
    <dgm:pt modelId="{FECA275A-A6AE-4DB9-A73A-BCADF1A8D2BD}" type="pres">
      <dgm:prSet presAssocID="{0A79803E-5B2A-4B48-BDEE-6329252CF00C}" presName="node" presStyleLbl="node1" presStyleIdx="2" presStyleCnt="5">
        <dgm:presLayoutVars>
          <dgm:bulletEnabled val="1"/>
        </dgm:presLayoutVars>
      </dgm:prSet>
      <dgm:spPr/>
      <dgm:t>
        <a:bodyPr/>
        <a:lstStyle/>
        <a:p>
          <a:pPr rtl="1"/>
          <a:endParaRPr lang="fa-IR"/>
        </a:p>
      </dgm:t>
    </dgm:pt>
    <dgm:pt modelId="{F0609180-35ED-4328-90F5-8ABA4D7821EC}" type="pres">
      <dgm:prSet presAssocID="{0A79803E-5B2A-4B48-BDEE-6329252CF00C}" presName="dummy" presStyleCnt="0"/>
      <dgm:spPr/>
    </dgm:pt>
    <dgm:pt modelId="{ABC97B32-E8B3-4423-AB33-3228D0238A97}" type="pres">
      <dgm:prSet presAssocID="{91E08FC7-4E67-478B-8EC2-1DCECE9020CB}" presName="sibTrans" presStyleLbl="sibTrans2D1" presStyleIdx="2" presStyleCnt="5"/>
      <dgm:spPr/>
      <dgm:t>
        <a:bodyPr/>
        <a:lstStyle/>
        <a:p>
          <a:pPr rtl="1"/>
          <a:endParaRPr lang="fa-IR"/>
        </a:p>
      </dgm:t>
    </dgm:pt>
    <dgm:pt modelId="{08167258-3402-49F6-A668-BB0495B2F5B3}" type="pres">
      <dgm:prSet presAssocID="{3D372C42-CD41-42E9-9EB8-A1B43D517EF3}" presName="node" presStyleLbl="node1" presStyleIdx="3" presStyleCnt="5">
        <dgm:presLayoutVars>
          <dgm:bulletEnabled val="1"/>
        </dgm:presLayoutVars>
      </dgm:prSet>
      <dgm:spPr/>
      <dgm:t>
        <a:bodyPr/>
        <a:lstStyle/>
        <a:p>
          <a:pPr rtl="1"/>
          <a:endParaRPr lang="fa-IR"/>
        </a:p>
      </dgm:t>
    </dgm:pt>
    <dgm:pt modelId="{7A99B11F-5C27-41F8-947E-0F957C573F09}" type="pres">
      <dgm:prSet presAssocID="{3D372C42-CD41-42E9-9EB8-A1B43D517EF3}" presName="dummy" presStyleCnt="0"/>
      <dgm:spPr/>
    </dgm:pt>
    <dgm:pt modelId="{0E844EB3-659B-4FD0-B124-76A9E321F21F}" type="pres">
      <dgm:prSet presAssocID="{48B01014-54DA-427F-864E-FD66F69D5B68}" presName="sibTrans" presStyleLbl="sibTrans2D1" presStyleIdx="3" presStyleCnt="5"/>
      <dgm:spPr/>
      <dgm:t>
        <a:bodyPr/>
        <a:lstStyle/>
        <a:p>
          <a:pPr rtl="1"/>
          <a:endParaRPr lang="fa-IR"/>
        </a:p>
      </dgm:t>
    </dgm:pt>
    <dgm:pt modelId="{9F72B304-5766-4E0A-80B8-BBAB649E5B6A}" type="pres">
      <dgm:prSet presAssocID="{EF9F5709-84DD-4A70-9CE1-500F8E9FE602}" presName="node" presStyleLbl="node1" presStyleIdx="4" presStyleCnt="5">
        <dgm:presLayoutVars>
          <dgm:bulletEnabled val="1"/>
        </dgm:presLayoutVars>
      </dgm:prSet>
      <dgm:spPr/>
      <dgm:t>
        <a:bodyPr/>
        <a:lstStyle/>
        <a:p>
          <a:pPr rtl="1"/>
          <a:endParaRPr lang="fa-IR"/>
        </a:p>
      </dgm:t>
    </dgm:pt>
    <dgm:pt modelId="{6EC5ADEF-DDFF-4EAA-97BB-D314B567C8BA}" type="pres">
      <dgm:prSet presAssocID="{EF9F5709-84DD-4A70-9CE1-500F8E9FE602}" presName="dummy" presStyleCnt="0"/>
      <dgm:spPr/>
    </dgm:pt>
    <dgm:pt modelId="{A8CBE63C-7854-4466-B795-F029DC7539E0}" type="pres">
      <dgm:prSet presAssocID="{5451A1A5-FCD8-487F-B082-5FE594E01158}" presName="sibTrans" presStyleLbl="sibTrans2D1" presStyleIdx="4" presStyleCnt="5"/>
      <dgm:spPr/>
      <dgm:t>
        <a:bodyPr/>
        <a:lstStyle/>
        <a:p>
          <a:pPr rtl="1"/>
          <a:endParaRPr lang="fa-IR"/>
        </a:p>
      </dgm:t>
    </dgm:pt>
  </dgm:ptLst>
  <dgm:cxnLst>
    <dgm:cxn modelId="{FF66D4F3-98D2-4F1C-BE1C-2EC407F4F5A0}" type="presOf" srcId="{0A79803E-5B2A-4B48-BDEE-6329252CF00C}" destId="{FECA275A-A6AE-4DB9-A73A-BCADF1A8D2BD}" srcOrd="0" destOrd="0" presId="urn:microsoft.com/office/officeart/2005/8/layout/radial6"/>
    <dgm:cxn modelId="{816619FC-0A87-4BC2-9A50-3374C6234E5D}" type="presOf" srcId="{3D372C42-CD41-42E9-9EB8-A1B43D517EF3}" destId="{08167258-3402-49F6-A668-BB0495B2F5B3}" srcOrd="0" destOrd="0" presId="urn:microsoft.com/office/officeart/2005/8/layout/radial6"/>
    <dgm:cxn modelId="{A7EA3D2B-5E19-47C4-A3F6-090D7D036612}" type="presOf" srcId="{EF9F5709-84DD-4A70-9CE1-500F8E9FE602}" destId="{9F72B304-5766-4E0A-80B8-BBAB649E5B6A}" srcOrd="0" destOrd="0" presId="urn:microsoft.com/office/officeart/2005/8/layout/radial6"/>
    <dgm:cxn modelId="{8E3FAF23-5D4F-4284-8D30-3586B52AC22C}" srcId="{B150848A-70AA-4DEC-B5E6-19078F395F08}" destId="{7F76805B-78BE-448E-978E-AF7638372680}" srcOrd="0" destOrd="0" parTransId="{D516F383-7A8C-4A4C-930E-9D4BEFB5EBEA}" sibTransId="{602E7143-D7B3-451B-99A7-714FDAE6F5E6}"/>
    <dgm:cxn modelId="{C57B96E1-A20D-43EA-AAD6-96FB21A91886}" srcId="{7F76805B-78BE-448E-978E-AF7638372680}" destId="{3D372C42-CD41-42E9-9EB8-A1B43D517EF3}" srcOrd="3" destOrd="0" parTransId="{CE5F8986-211E-4D6F-BAB2-ABC64AB5CA84}" sibTransId="{48B01014-54DA-427F-864E-FD66F69D5B68}"/>
    <dgm:cxn modelId="{98FB7D17-2972-482C-9A60-FDA24FD28506}" srcId="{7F76805B-78BE-448E-978E-AF7638372680}" destId="{7ECC0364-55EB-4825-9F2E-B6373C2AF177}" srcOrd="1" destOrd="0" parTransId="{6057745B-15B2-49FE-82A9-75A2C2B7CF0C}" sibTransId="{F16F8DF0-59A7-4894-8841-AD1D146DB3E7}"/>
    <dgm:cxn modelId="{B3B74BE2-ED5F-4179-B0DA-219F9986CA94}" type="presOf" srcId="{CB521FE4-CBD1-4AF2-9F5F-AFC2A657949B}" destId="{0AD69017-E3A0-48E9-83DE-089C4357FEFF}" srcOrd="0" destOrd="0" presId="urn:microsoft.com/office/officeart/2005/8/layout/radial6"/>
    <dgm:cxn modelId="{DCDA6BAC-EAEA-455C-B0FB-957FD8EA1AC0}" type="presOf" srcId="{9043C17C-70EE-4BA9-A79B-516C6AE8CE7E}" destId="{8F6498E3-D677-4D0E-BA3C-01E692C743C6}" srcOrd="0" destOrd="0" presId="urn:microsoft.com/office/officeart/2005/8/layout/radial6"/>
    <dgm:cxn modelId="{EED2F05C-1E28-485B-BECD-B8327569DD03}" srcId="{7F76805B-78BE-448E-978E-AF7638372680}" destId="{EF9F5709-84DD-4A70-9CE1-500F8E9FE602}" srcOrd="4" destOrd="0" parTransId="{35D2BEF1-6B77-4D82-869C-23BF53558E17}" sibTransId="{5451A1A5-FCD8-487F-B082-5FE594E01158}"/>
    <dgm:cxn modelId="{233A4A8E-3EF0-40A8-A19D-22A91D7E4807}" srcId="{7F76805B-78BE-448E-978E-AF7638372680}" destId="{9043C17C-70EE-4BA9-A79B-516C6AE8CE7E}" srcOrd="0" destOrd="0" parTransId="{026C9C53-A894-49D7-AE72-D5AD35FCA674}" sibTransId="{CB521FE4-CBD1-4AF2-9F5F-AFC2A657949B}"/>
    <dgm:cxn modelId="{9DE533C0-7E4D-44F6-A627-6355C3B40985}" srcId="{7F76805B-78BE-448E-978E-AF7638372680}" destId="{0A79803E-5B2A-4B48-BDEE-6329252CF00C}" srcOrd="2" destOrd="0" parTransId="{DE1B6F58-B2A3-45DD-BBD1-472FDB7C3A23}" sibTransId="{91E08FC7-4E67-478B-8EC2-1DCECE9020CB}"/>
    <dgm:cxn modelId="{2F0D4245-C7FF-48EC-8B1E-09DEADD6626E}" type="presOf" srcId="{7ECC0364-55EB-4825-9F2E-B6373C2AF177}" destId="{8F975153-FF45-4437-9919-34D0CA87174A}" srcOrd="0" destOrd="0" presId="urn:microsoft.com/office/officeart/2005/8/layout/radial6"/>
    <dgm:cxn modelId="{EB0CD5C4-D046-43B2-BBDB-EB35F515CFBE}" type="presOf" srcId="{91E08FC7-4E67-478B-8EC2-1DCECE9020CB}" destId="{ABC97B32-E8B3-4423-AB33-3228D0238A97}" srcOrd="0" destOrd="0" presId="urn:microsoft.com/office/officeart/2005/8/layout/radial6"/>
    <dgm:cxn modelId="{F08E8CBB-17A8-46D8-B259-6EF0E0A6A586}" type="presOf" srcId="{5451A1A5-FCD8-487F-B082-5FE594E01158}" destId="{A8CBE63C-7854-4466-B795-F029DC7539E0}" srcOrd="0" destOrd="0" presId="urn:microsoft.com/office/officeart/2005/8/layout/radial6"/>
    <dgm:cxn modelId="{E33518D7-629A-4BF6-9EF8-AE6F97FDFB70}" type="presOf" srcId="{B150848A-70AA-4DEC-B5E6-19078F395F08}" destId="{D48B6B9D-B688-48C0-B316-D190B72C9FD1}" srcOrd="0" destOrd="0" presId="urn:microsoft.com/office/officeart/2005/8/layout/radial6"/>
    <dgm:cxn modelId="{CA8CCFE6-E17C-4AFF-9F49-7CB53DC977C3}" type="presOf" srcId="{F16F8DF0-59A7-4894-8841-AD1D146DB3E7}" destId="{A7030D9B-8E17-4DCA-8894-55CF0683A2F2}" srcOrd="0" destOrd="0" presId="urn:microsoft.com/office/officeart/2005/8/layout/radial6"/>
    <dgm:cxn modelId="{41AFE25C-F4BA-46A2-AA25-AFF73B56ABD4}" type="presOf" srcId="{7F76805B-78BE-448E-978E-AF7638372680}" destId="{C45B3215-42FA-4CCB-841F-F76A1CFD1FE3}" srcOrd="0" destOrd="0" presId="urn:microsoft.com/office/officeart/2005/8/layout/radial6"/>
    <dgm:cxn modelId="{A98FC3D7-6B71-46D5-9BCC-BDD5622B4974}" type="presOf" srcId="{48B01014-54DA-427F-864E-FD66F69D5B68}" destId="{0E844EB3-659B-4FD0-B124-76A9E321F21F}" srcOrd="0" destOrd="0" presId="urn:microsoft.com/office/officeart/2005/8/layout/radial6"/>
    <dgm:cxn modelId="{758FE06A-1853-47CE-801E-E14CE0A1810F}" type="presParOf" srcId="{D48B6B9D-B688-48C0-B316-D190B72C9FD1}" destId="{C45B3215-42FA-4CCB-841F-F76A1CFD1FE3}" srcOrd="0" destOrd="0" presId="urn:microsoft.com/office/officeart/2005/8/layout/radial6"/>
    <dgm:cxn modelId="{8B15FEBD-7D81-4EF4-9420-2543194B64C8}" type="presParOf" srcId="{D48B6B9D-B688-48C0-B316-D190B72C9FD1}" destId="{8F6498E3-D677-4D0E-BA3C-01E692C743C6}" srcOrd="1" destOrd="0" presId="urn:microsoft.com/office/officeart/2005/8/layout/radial6"/>
    <dgm:cxn modelId="{FA50FCCF-3282-446E-8D96-861BE1FEF2C2}" type="presParOf" srcId="{D48B6B9D-B688-48C0-B316-D190B72C9FD1}" destId="{E1532B2E-14B7-47CF-8E13-508C8F8E5DC8}" srcOrd="2" destOrd="0" presId="urn:microsoft.com/office/officeart/2005/8/layout/radial6"/>
    <dgm:cxn modelId="{9AF03906-5493-4C07-B02E-B802286547CF}" type="presParOf" srcId="{D48B6B9D-B688-48C0-B316-D190B72C9FD1}" destId="{0AD69017-E3A0-48E9-83DE-089C4357FEFF}" srcOrd="3" destOrd="0" presId="urn:microsoft.com/office/officeart/2005/8/layout/radial6"/>
    <dgm:cxn modelId="{5FCDDCFC-11D5-4594-AF68-080256DCE3AB}" type="presParOf" srcId="{D48B6B9D-B688-48C0-B316-D190B72C9FD1}" destId="{8F975153-FF45-4437-9919-34D0CA87174A}" srcOrd="4" destOrd="0" presId="urn:microsoft.com/office/officeart/2005/8/layout/radial6"/>
    <dgm:cxn modelId="{6552CAD1-13B2-4C1F-8111-40E12CE0CD70}" type="presParOf" srcId="{D48B6B9D-B688-48C0-B316-D190B72C9FD1}" destId="{1316A91B-70AE-447E-8726-6FF9C50BFB57}" srcOrd="5" destOrd="0" presId="urn:microsoft.com/office/officeart/2005/8/layout/radial6"/>
    <dgm:cxn modelId="{88D71192-AF49-4AAF-9BE1-55190696E9E7}" type="presParOf" srcId="{D48B6B9D-B688-48C0-B316-D190B72C9FD1}" destId="{A7030D9B-8E17-4DCA-8894-55CF0683A2F2}" srcOrd="6" destOrd="0" presId="urn:microsoft.com/office/officeart/2005/8/layout/radial6"/>
    <dgm:cxn modelId="{ED957F6B-742D-450D-BD15-300D4F97D40C}" type="presParOf" srcId="{D48B6B9D-B688-48C0-B316-D190B72C9FD1}" destId="{FECA275A-A6AE-4DB9-A73A-BCADF1A8D2BD}" srcOrd="7" destOrd="0" presId="urn:microsoft.com/office/officeart/2005/8/layout/radial6"/>
    <dgm:cxn modelId="{5EC332B5-AB23-45AD-8F2D-1D3533E2563F}" type="presParOf" srcId="{D48B6B9D-B688-48C0-B316-D190B72C9FD1}" destId="{F0609180-35ED-4328-90F5-8ABA4D7821EC}" srcOrd="8" destOrd="0" presId="urn:microsoft.com/office/officeart/2005/8/layout/radial6"/>
    <dgm:cxn modelId="{9F5947B9-BDB3-424A-AEC9-E391B6386F15}" type="presParOf" srcId="{D48B6B9D-B688-48C0-B316-D190B72C9FD1}" destId="{ABC97B32-E8B3-4423-AB33-3228D0238A97}" srcOrd="9" destOrd="0" presId="urn:microsoft.com/office/officeart/2005/8/layout/radial6"/>
    <dgm:cxn modelId="{2814F2F0-94F2-4E54-828A-E6E4193EB8B9}" type="presParOf" srcId="{D48B6B9D-B688-48C0-B316-D190B72C9FD1}" destId="{08167258-3402-49F6-A668-BB0495B2F5B3}" srcOrd="10" destOrd="0" presId="urn:microsoft.com/office/officeart/2005/8/layout/radial6"/>
    <dgm:cxn modelId="{B5CB2AED-2AA9-4197-84D4-077A15D1A237}" type="presParOf" srcId="{D48B6B9D-B688-48C0-B316-D190B72C9FD1}" destId="{7A99B11F-5C27-41F8-947E-0F957C573F09}" srcOrd="11" destOrd="0" presId="urn:microsoft.com/office/officeart/2005/8/layout/radial6"/>
    <dgm:cxn modelId="{BD2B8AAE-703A-4D55-BE40-49278BBA18DC}" type="presParOf" srcId="{D48B6B9D-B688-48C0-B316-D190B72C9FD1}" destId="{0E844EB3-659B-4FD0-B124-76A9E321F21F}" srcOrd="12" destOrd="0" presId="urn:microsoft.com/office/officeart/2005/8/layout/radial6"/>
    <dgm:cxn modelId="{DCBC805D-83DE-4F10-B887-3F69850A73AD}" type="presParOf" srcId="{D48B6B9D-B688-48C0-B316-D190B72C9FD1}" destId="{9F72B304-5766-4E0A-80B8-BBAB649E5B6A}" srcOrd="13" destOrd="0" presId="urn:microsoft.com/office/officeart/2005/8/layout/radial6"/>
    <dgm:cxn modelId="{98AE46F9-A104-480A-AC11-D9E91D5EF839}" type="presParOf" srcId="{D48B6B9D-B688-48C0-B316-D190B72C9FD1}" destId="{6EC5ADEF-DDFF-4EAA-97BB-D314B567C8BA}" srcOrd="14" destOrd="0" presId="urn:microsoft.com/office/officeart/2005/8/layout/radial6"/>
    <dgm:cxn modelId="{28A9CFA5-8FF9-4343-987C-9FF1D44B2434}" type="presParOf" srcId="{D48B6B9D-B688-48C0-B316-D190B72C9FD1}" destId="{A8CBE63C-7854-4466-B795-F029DC7539E0}"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9A010C-0906-44E9-8ECD-46763A696DC7}" type="doc">
      <dgm:prSet loTypeId="urn:microsoft.com/office/officeart/2005/8/layout/process5" loCatId="process" qsTypeId="urn:microsoft.com/office/officeart/2005/8/quickstyle/3d2" qsCatId="3D" csTypeId="urn:microsoft.com/office/officeart/2005/8/colors/colorful5" csCatId="colorful" phldr="1"/>
      <dgm:spPr/>
      <dgm:t>
        <a:bodyPr/>
        <a:lstStyle/>
        <a:p>
          <a:pPr rtl="1"/>
          <a:endParaRPr lang="fa-IR"/>
        </a:p>
      </dgm:t>
    </dgm:pt>
    <dgm:pt modelId="{D03AA7C8-412F-4677-98DF-C5B729996412}">
      <dgm:prSet phldrT="[Text]"/>
      <dgm:spPr/>
      <dgm:t>
        <a:bodyPr/>
        <a:lstStyle/>
        <a:p>
          <a:pPr rtl="1"/>
          <a:r>
            <a:rPr lang="fa-IR" dirty="0" smtClean="0"/>
            <a:t>افزایش دما</a:t>
          </a:r>
          <a:endParaRPr lang="fa-IR" dirty="0"/>
        </a:p>
      </dgm:t>
    </dgm:pt>
    <dgm:pt modelId="{57CD939C-2733-4139-B0B4-6A6255B67A25}" type="parTrans" cxnId="{1D7A2CD2-C41A-4CC5-A48D-E04056FF6E05}">
      <dgm:prSet/>
      <dgm:spPr/>
      <dgm:t>
        <a:bodyPr/>
        <a:lstStyle/>
        <a:p>
          <a:pPr rtl="1"/>
          <a:endParaRPr lang="fa-IR"/>
        </a:p>
      </dgm:t>
    </dgm:pt>
    <dgm:pt modelId="{4A96183D-8647-4BD4-B157-6A8C85D580BE}" type="sibTrans" cxnId="{1D7A2CD2-C41A-4CC5-A48D-E04056FF6E05}">
      <dgm:prSet/>
      <dgm:spPr/>
      <dgm:t>
        <a:bodyPr/>
        <a:lstStyle/>
        <a:p>
          <a:pPr rtl="1"/>
          <a:endParaRPr lang="fa-IR"/>
        </a:p>
      </dgm:t>
    </dgm:pt>
    <dgm:pt modelId="{DDAE9897-CDE3-44B8-9312-D1947CC67E32}">
      <dgm:prSet phldrT="[Text]"/>
      <dgm:spPr/>
      <dgm:t>
        <a:bodyPr/>
        <a:lstStyle/>
        <a:p>
          <a:pPr rtl="1"/>
          <a:r>
            <a:rPr lang="fa-IR" dirty="0" smtClean="0"/>
            <a:t>افزایش مقاومت</a:t>
          </a:r>
          <a:endParaRPr lang="fa-IR" dirty="0"/>
        </a:p>
      </dgm:t>
    </dgm:pt>
    <dgm:pt modelId="{10621147-7100-4119-80BB-776FAA90EC92}" type="parTrans" cxnId="{ED10E6E9-ECA2-4C38-9664-21CD60828A67}">
      <dgm:prSet/>
      <dgm:spPr/>
      <dgm:t>
        <a:bodyPr/>
        <a:lstStyle/>
        <a:p>
          <a:pPr rtl="1"/>
          <a:endParaRPr lang="fa-IR"/>
        </a:p>
      </dgm:t>
    </dgm:pt>
    <dgm:pt modelId="{B270137D-D1C0-4BF6-A608-F6EDA5D62C6E}" type="sibTrans" cxnId="{ED10E6E9-ECA2-4C38-9664-21CD60828A67}">
      <dgm:prSet/>
      <dgm:spPr/>
      <dgm:t>
        <a:bodyPr/>
        <a:lstStyle/>
        <a:p>
          <a:pPr rtl="1"/>
          <a:endParaRPr lang="fa-IR"/>
        </a:p>
      </dgm:t>
    </dgm:pt>
    <dgm:pt modelId="{3A40C09B-E895-4919-95EA-A27E22706A0A}">
      <dgm:prSet phldrT="[Text]"/>
      <dgm:spPr/>
      <dgm:t>
        <a:bodyPr/>
        <a:lstStyle/>
        <a:p>
          <a:pPr rtl="1"/>
          <a:r>
            <a:rPr lang="fa-IR" dirty="0" smtClean="0"/>
            <a:t>افت ولتاژ بیشتر</a:t>
          </a:r>
          <a:endParaRPr lang="fa-IR" dirty="0"/>
        </a:p>
      </dgm:t>
    </dgm:pt>
    <dgm:pt modelId="{952BF97A-F05A-4AE4-BEE5-FCA7E369F6E7}" type="parTrans" cxnId="{EA8A7662-9ACA-4B1B-BC33-20294E8221AE}">
      <dgm:prSet/>
      <dgm:spPr/>
      <dgm:t>
        <a:bodyPr/>
        <a:lstStyle/>
        <a:p>
          <a:pPr rtl="1"/>
          <a:endParaRPr lang="fa-IR"/>
        </a:p>
      </dgm:t>
    </dgm:pt>
    <dgm:pt modelId="{1266A986-BFFA-4052-845D-E0C14568A14D}" type="sibTrans" cxnId="{EA8A7662-9ACA-4B1B-BC33-20294E8221AE}">
      <dgm:prSet/>
      <dgm:spPr/>
      <dgm:t>
        <a:bodyPr/>
        <a:lstStyle/>
        <a:p>
          <a:pPr rtl="1"/>
          <a:endParaRPr lang="fa-IR"/>
        </a:p>
      </dgm:t>
    </dgm:pt>
    <dgm:pt modelId="{396751C8-4B94-4092-A951-7ED5D20DDC42}">
      <dgm:prSet phldrT="[Text]"/>
      <dgm:spPr/>
      <dgm:t>
        <a:bodyPr/>
        <a:lstStyle/>
        <a:p>
          <a:pPr rtl="1"/>
          <a:r>
            <a:rPr lang="fa-IR" dirty="0" smtClean="0"/>
            <a:t>جریان بیشتر در حالت توان ثابت</a:t>
          </a:r>
          <a:endParaRPr lang="fa-IR" dirty="0"/>
        </a:p>
      </dgm:t>
    </dgm:pt>
    <dgm:pt modelId="{866C0CDB-35E6-4466-A6A0-1FC86F3E5C81}" type="parTrans" cxnId="{F185EE0A-36FF-4E90-8CC0-09DA8798C1E4}">
      <dgm:prSet/>
      <dgm:spPr/>
      <dgm:t>
        <a:bodyPr/>
        <a:lstStyle/>
        <a:p>
          <a:pPr rtl="1"/>
          <a:endParaRPr lang="fa-IR"/>
        </a:p>
      </dgm:t>
    </dgm:pt>
    <dgm:pt modelId="{B24EF9A3-FFF8-405D-93D2-72E89DECDF18}" type="sibTrans" cxnId="{F185EE0A-36FF-4E90-8CC0-09DA8798C1E4}">
      <dgm:prSet/>
      <dgm:spPr/>
      <dgm:t>
        <a:bodyPr/>
        <a:lstStyle/>
        <a:p>
          <a:pPr rtl="1"/>
          <a:endParaRPr lang="fa-IR"/>
        </a:p>
      </dgm:t>
    </dgm:pt>
    <dgm:pt modelId="{28F89EA3-A80E-4638-A21D-E70951CF3FB0}">
      <dgm:prSet phldrT="[Text]"/>
      <dgm:spPr/>
      <dgm:t>
        <a:bodyPr/>
        <a:lstStyle/>
        <a:p>
          <a:pPr rtl="1"/>
          <a:r>
            <a:rPr lang="fa-IR" dirty="0" smtClean="0"/>
            <a:t>تلفات مضاعف بدلیل افزایش همزمان مقاومت و جریان</a:t>
          </a:r>
          <a:endParaRPr lang="fa-IR" dirty="0"/>
        </a:p>
      </dgm:t>
    </dgm:pt>
    <dgm:pt modelId="{6D70BF9D-79D4-49C9-A7B3-1FD1DD68E773}" type="parTrans" cxnId="{4A9F2210-0010-4A08-BEBE-3F692DCE0940}">
      <dgm:prSet/>
      <dgm:spPr/>
      <dgm:t>
        <a:bodyPr/>
        <a:lstStyle/>
        <a:p>
          <a:pPr rtl="1"/>
          <a:endParaRPr lang="fa-IR"/>
        </a:p>
      </dgm:t>
    </dgm:pt>
    <dgm:pt modelId="{F10249F9-1768-42C4-A575-574928D97168}" type="sibTrans" cxnId="{4A9F2210-0010-4A08-BEBE-3F692DCE0940}">
      <dgm:prSet/>
      <dgm:spPr/>
      <dgm:t>
        <a:bodyPr/>
        <a:lstStyle/>
        <a:p>
          <a:pPr rtl="1"/>
          <a:endParaRPr lang="fa-IR"/>
        </a:p>
      </dgm:t>
    </dgm:pt>
    <dgm:pt modelId="{0E1B93BE-53E6-4F3A-A5A5-D85E0FD200E7}" type="pres">
      <dgm:prSet presAssocID="{7C9A010C-0906-44E9-8ECD-46763A696DC7}" presName="diagram" presStyleCnt="0">
        <dgm:presLayoutVars>
          <dgm:dir val="rev"/>
          <dgm:resizeHandles val="exact"/>
        </dgm:presLayoutVars>
      </dgm:prSet>
      <dgm:spPr/>
      <dgm:t>
        <a:bodyPr/>
        <a:lstStyle/>
        <a:p>
          <a:pPr rtl="1"/>
          <a:endParaRPr lang="fa-IR"/>
        </a:p>
      </dgm:t>
    </dgm:pt>
    <dgm:pt modelId="{F82B6D74-8C60-4799-B6CE-2F6F85A2ED09}" type="pres">
      <dgm:prSet presAssocID="{D03AA7C8-412F-4677-98DF-C5B729996412}" presName="node" presStyleLbl="node1" presStyleIdx="0" presStyleCnt="5">
        <dgm:presLayoutVars>
          <dgm:bulletEnabled val="1"/>
        </dgm:presLayoutVars>
      </dgm:prSet>
      <dgm:spPr/>
      <dgm:t>
        <a:bodyPr/>
        <a:lstStyle/>
        <a:p>
          <a:pPr rtl="1"/>
          <a:endParaRPr lang="fa-IR"/>
        </a:p>
      </dgm:t>
    </dgm:pt>
    <dgm:pt modelId="{0483B8F8-46F4-4906-8D45-EA0BB5E2299C}" type="pres">
      <dgm:prSet presAssocID="{4A96183D-8647-4BD4-B157-6A8C85D580BE}" presName="sibTrans" presStyleLbl="sibTrans2D1" presStyleIdx="0" presStyleCnt="4"/>
      <dgm:spPr/>
      <dgm:t>
        <a:bodyPr/>
        <a:lstStyle/>
        <a:p>
          <a:pPr rtl="1"/>
          <a:endParaRPr lang="fa-IR"/>
        </a:p>
      </dgm:t>
    </dgm:pt>
    <dgm:pt modelId="{6A272128-A803-43C3-97A2-17B200A09A18}" type="pres">
      <dgm:prSet presAssocID="{4A96183D-8647-4BD4-B157-6A8C85D580BE}" presName="connectorText" presStyleLbl="sibTrans2D1" presStyleIdx="0" presStyleCnt="4"/>
      <dgm:spPr/>
      <dgm:t>
        <a:bodyPr/>
        <a:lstStyle/>
        <a:p>
          <a:pPr rtl="1"/>
          <a:endParaRPr lang="fa-IR"/>
        </a:p>
      </dgm:t>
    </dgm:pt>
    <dgm:pt modelId="{C71055A3-FD48-4325-AB43-0118A12BCFEB}" type="pres">
      <dgm:prSet presAssocID="{DDAE9897-CDE3-44B8-9312-D1947CC67E32}" presName="node" presStyleLbl="node1" presStyleIdx="1" presStyleCnt="5">
        <dgm:presLayoutVars>
          <dgm:bulletEnabled val="1"/>
        </dgm:presLayoutVars>
      </dgm:prSet>
      <dgm:spPr/>
      <dgm:t>
        <a:bodyPr/>
        <a:lstStyle/>
        <a:p>
          <a:pPr rtl="1"/>
          <a:endParaRPr lang="fa-IR"/>
        </a:p>
      </dgm:t>
    </dgm:pt>
    <dgm:pt modelId="{3A69B68F-B57D-4CA9-B603-A31B914ED8BD}" type="pres">
      <dgm:prSet presAssocID="{B270137D-D1C0-4BF6-A608-F6EDA5D62C6E}" presName="sibTrans" presStyleLbl="sibTrans2D1" presStyleIdx="1" presStyleCnt="4"/>
      <dgm:spPr/>
      <dgm:t>
        <a:bodyPr/>
        <a:lstStyle/>
        <a:p>
          <a:pPr rtl="1"/>
          <a:endParaRPr lang="fa-IR"/>
        </a:p>
      </dgm:t>
    </dgm:pt>
    <dgm:pt modelId="{87E022AB-52DA-434B-A2D1-91EDED8C58AA}" type="pres">
      <dgm:prSet presAssocID="{B270137D-D1C0-4BF6-A608-F6EDA5D62C6E}" presName="connectorText" presStyleLbl="sibTrans2D1" presStyleIdx="1" presStyleCnt="4"/>
      <dgm:spPr/>
      <dgm:t>
        <a:bodyPr/>
        <a:lstStyle/>
        <a:p>
          <a:pPr rtl="1"/>
          <a:endParaRPr lang="fa-IR"/>
        </a:p>
      </dgm:t>
    </dgm:pt>
    <dgm:pt modelId="{EE9286C0-02AA-40E7-AD3F-3420FA141486}" type="pres">
      <dgm:prSet presAssocID="{3A40C09B-E895-4919-95EA-A27E22706A0A}" presName="node" presStyleLbl="node1" presStyleIdx="2" presStyleCnt="5">
        <dgm:presLayoutVars>
          <dgm:bulletEnabled val="1"/>
        </dgm:presLayoutVars>
      </dgm:prSet>
      <dgm:spPr/>
      <dgm:t>
        <a:bodyPr/>
        <a:lstStyle/>
        <a:p>
          <a:pPr rtl="1"/>
          <a:endParaRPr lang="fa-IR"/>
        </a:p>
      </dgm:t>
    </dgm:pt>
    <dgm:pt modelId="{89F0BA09-E685-45A3-A8F8-0D3C707D9DA2}" type="pres">
      <dgm:prSet presAssocID="{1266A986-BFFA-4052-845D-E0C14568A14D}" presName="sibTrans" presStyleLbl="sibTrans2D1" presStyleIdx="2" presStyleCnt="4"/>
      <dgm:spPr/>
      <dgm:t>
        <a:bodyPr/>
        <a:lstStyle/>
        <a:p>
          <a:pPr rtl="1"/>
          <a:endParaRPr lang="fa-IR"/>
        </a:p>
      </dgm:t>
    </dgm:pt>
    <dgm:pt modelId="{C799A178-D6A0-49DD-BA09-A68DF1288A01}" type="pres">
      <dgm:prSet presAssocID="{1266A986-BFFA-4052-845D-E0C14568A14D}" presName="connectorText" presStyleLbl="sibTrans2D1" presStyleIdx="2" presStyleCnt="4"/>
      <dgm:spPr/>
      <dgm:t>
        <a:bodyPr/>
        <a:lstStyle/>
        <a:p>
          <a:pPr rtl="1"/>
          <a:endParaRPr lang="fa-IR"/>
        </a:p>
      </dgm:t>
    </dgm:pt>
    <dgm:pt modelId="{F6057150-CDBC-410A-947D-7B09CEA7417A}" type="pres">
      <dgm:prSet presAssocID="{396751C8-4B94-4092-A951-7ED5D20DDC42}" presName="node" presStyleLbl="node1" presStyleIdx="3" presStyleCnt="5">
        <dgm:presLayoutVars>
          <dgm:bulletEnabled val="1"/>
        </dgm:presLayoutVars>
      </dgm:prSet>
      <dgm:spPr/>
      <dgm:t>
        <a:bodyPr/>
        <a:lstStyle/>
        <a:p>
          <a:pPr rtl="1"/>
          <a:endParaRPr lang="fa-IR"/>
        </a:p>
      </dgm:t>
    </dgm:pt>
    <dgm:pt modelId="{E75DA734-F7BC-41DB-883E-A71E5042173F}" type="pres">
      <dgm:prSet presAssocID="{B24EF9A3-FFF8-405D-93D2-72E89DECDF18}" presName="sibTrans" presStyleLbl="sibTrans2D1" presStyleIdx="3" presStyleCnt="4"/>
      <dgm:spPr/>
      <dgm:t>
        <a:bodyPr/>
        <a:lstStyle/>
        <a:p>
          <a:pPr rtl="1"/>
          <a:endParaRPr lang="fa-IR"/>
        </a:p>
      </dgm:t>
    </dgm:pt>
    <dgm:pt modelId="{381C9D16-DB85-41E7-8ABF-F5F8E7A6113C}" type="pres">
      <dgm:prSet presAssocID="{B24EF9A3-FFF8-405D-93D2-72E89DECDF18}" presName="connectorText" presStyleLbl="sibTrans2D1" presStyleIdx="3" presStyleCnt="4"/>
      <dgm:spPr/>
      <dgm:t>
        <a:bodyPr/>
        <a:lstStyle/>
        <a:p>
          <a:pPr rtl="1"/>
          <a:endParaRPr lang="fa-IR"/>
        </a:p>
      </dgm:t>
    </dgm:pt>
    <dgm:pt modelId="{E3F03583-17D2-46B0-8012-395AC8F1D38C}" type="pres">
      <dgm:prSet presAssocID="{28F89EA3-A80E-4638-A21D-E70951CF3FB0}" presName="node" presStyleLbl="node1" presStyleIdx="4" presStyleCnt="5">
        <dgm:presLayoutVars>
          <dgm:bulletEnabled val="1"/>
        </dgm:presLayoutVars>
      </dgm:prSet>
      <dgm:spPr/>
      <dgm:t>
        <a:bodyPr/>
        <a:lstStyle/>
        <a:p>
          <a:pPr rtl="1"/>
          <a:endParaRPr lang="fa-IR"/>
        </a:p>
      </dgm:t>
    </dgm:pt>
  </dgm:ptLst>
  <dgm:cxnLst>
    <dgm:cxn modelId="{EA8A7662-9ACA-4B1B-BC33-20294E8221AE}" srcId="{7C9A010C-0906-44E9-8ECD-46763A696DC7}" destId="{3A40C09B-E895-4919-95EA-A27E22706A0A}" srcOrd="2" destOrd="0" parTransId="{952BF97A-F05A-4AE4-BEE5-FCA7E369F6E7}" sibTransId="{1266A986-BFFA-4052-845D-E0C14568A14D}"/>
    <dgm:cxn modelId="{ED10E6E9-ECA2-4C38-9664-21CD60828A67}" srcId="{7C9A010C-0906-44E9-8ECD-46763A696DC7}" destId="{DDAE9897-CDE3-44B8-9312-D1947CC67E32}" srcOrd="1" destOrd="0" parTransId="{10621147-7100-4119-80BB-776FAA90EC92}" sibTransId="{B270137D-D1C0-4BF6-A608-F6EDA5D62C6E}"/>
    <dgm:cxn modelId="{60E80924-676F-45EE-AF01-17E109E505A1}" type="presOf" srcId="{1266A986-BFFA-4052-845D-E0C14568A14D}" destId="{89F0BA09-E685-45A3-A8F8-0D3C707D9DA2}" srcOrd="0" destOrd="0" presId="urn:microsoft.com/office/officeart/2005/8/layout/process5"/>
    <dgm:cxn modelId="{3510D597-DCAF-4C7E-A1F2-12A777ADB8AB}" type="presOf" srcId="{7C9A010C-0906-44E9-8ECD-46763A696DC7}" destId="{0E1B93BE-53E6-4F3A-A5A5-D85E0FD200E7}" srcOrd="0" destOrd="0" presId="urn:microsoft.com/office/officeart/2005/8/layout/process5"/>
    <dgm:cxn modelId="{FD458F6E-0DB3-4CB6-A024-35AA3B0C1698}" type="presOf" srcId="{D03AA7C8-412F-4677-98DF-C5B729996412}" destId="{F82B6D74-8C60-4799-B6CE-2F6F85A2ED09}" srcOrd="0" destOrd="0" presId="urn:microsoft.com/office/officeart/2005/8/layout/process5"/>
    <dgm:cxn modelId="{F61081EF-3158-4E4B-8E22-722F8D1B1759}" type="presOf" srcId="{B270137D-D1C0-4BF6-A608-F6EDA5D62C6E}" destId="{87E022AB-52DA-434B-A2D1-91EDED8C58AA}" srcOrd="1" destOrd="0" presId="urn:microsoft.com/office/officeart/2005/8/layout/process5"/>
    <dgm:cxn modelId="{7962F2AB-8B3A-4096-A035-D602A73E2D98}" type="presOf" srcId="{B24EF9A3-FFF8-405D-93D2-72E89DECDF18}" destId="{E75DA734-F7BC-41DB-883E-A71E5042173F}" srcOrd="0" destOrd="0" presId="urn:microsoft.com/office/officeart/2005/8/layout/process5"/>
    <dgm:cxn modelId="{D30EC4BD-C018-4EEF-A2DA-0DCBA12D44C1}" type="presOf" srcId="{396751C8-4B94-4092-A951-7ED5D20DDC42}" destId="{F6057150-CDBC-410A-947D-7B09CEA7417A}" srcOrd="0" destOrd="0" presId="urn:microsoft.com/office/officeart/2005/8/layout/process5"/>
    <dgm:cxn modelId="{F5B06BC6-00ED-4D8F-B207-A3718A590502}" type="presOf" srcId="{B270137D-D1C0-4BF6-A608-F6EDA5D62C6E}" destId="{3A69B68F-B57D-4CA9-B603-A31B914ED8BD}" srcOrd="0" destOrd="0" presId="urn:microsoft.com/office/officeart/2005/8/layout/process5"/>
    <dgm:cxn modelId="{9C76A3DB-A978-4050-AF1A-E0B5C4769DDC}" type="presOf" srcId="{DDAE9897-CDE3-44B8-9312-D1947CC67E32}" destId="{C71055A3-FD48-4325-AB43-0118A12BCFEB}" srcOrd="0" destOrd="0" presId="urn:microsoft.com/office/officeart/2005/8/layout/process5"/>
    <dgm:cxn modelId="{515DEC25-3C5C-4852-9181-97DC0E825B5E}" type="presOf" srcId="{1266A986-BFFA-4052-845D-E0C14568A14D}" destId="{C799A178-D6A0-49DD-BA09-A68DF1288A01}" srcOrd="1" destOrd="0" presId="urn:microsoft.com/office/officeart/2005/8/layout/process5"/>
    <dgm:cxn modelId="{F185EE0A-36FF-4E90-8CC0-09DA8798C1E4}" srcId="{7C9A010C-0906-44E9-8ECD-46763A696DC7}" destId="{396751C8-4B94-4092-A951-7ED5D20DDC42}" srcOrd="3" destOrd="0" parTransId="{866C0CDB-35E6-4466-A6A0-1FC86F3E5C81}" sibTransId="{B24EF9A3-FFF8-405D-93D2-72E89DECDF18}"/>
    <dgm:cxn modelId="{543CB7BB-A833-4889-8B8E-0C9D6BB75C4F}" type="presOf" srcId="{28F89EA3-A80E-4638-A21D-E70951CF3FB0}" destId="{E3F03583-17D2-46B0-8012-395AC8F1D38C}" srcOrd="0" destOrd="0" presId="urn:microsoft.com/office/officeart/2005/8/layout/process5"/>
    <dgm:cxn modelId="{0E9B1987-34E3-4B3E-A587-DED24AE89DBB}" type="presOf" srcId="{4A96183D-8647-4BD4-B157-6A8C85D580BE}" destId="{6A272128-A803-43C3-97A2-17B200A09A18}" srcOrd="1" destOrd="0" presId="urn:microsoft.com/office/officeart/2005/8/layout/process5"/>
    <dgm:cxn modelId="{1D7A2CD2-C41A-4CC5-A48D-E04056FF6E05}" srcId="{7C9A010C-0906-44E9-8ECD-46763A696DC7}" destId="{D03AA7C8-412F-4677-98DF-C5B729996412}" srcOrd="0" destOrd="0" parTransId="{57CD939C-2733-4139-B0B4-6A6255B67A25}" sibTransId="{4A96183D-8647-4BD4-B157-6A8C85D580BE}"/>
    <dgm:cxn modelId="{4A9F2210-0010-4A08-BEBE-3F692DCE0940}" srcId="{7C9A010C-0906-44E9-8ECD-46763A696DC7}" destId="{28F89EA3-A80E-4638-A21D-E70951CF3FB0}" srcOrd="4" destOrd="0" parTransId="{6D70BF9D-79D4-49C9-A7B3-1FD1DD68E773}" sibTransId="{F10249F9-1768-42C4-A575-574928D97168}"/>
    <dgm:cxn modelId="{3E8D5DC6-4E1D-4D40-8C4C-49351027DDAD}" type="presOf" srcId="{B24EF9A3-FFF8-405D-93D2-72E89DECDF18}" destId="{381C9D16-DB85-41E7-8ABF-F5F8E7A6113C}" srcOrd="1" destOrd="0" presId="urn:microsoft.com/office/officeart/2005/8/layout/process5"/>
    <dgm:cxn modelId="{EE972780-4AB6-472E-9AD6-53E26E807A69}" type="presOf" srcId="{4A96183D-8647-4BD4-B157-6A8C85D580BE}" destId="{0483B8F8-46F4-4906-8D45-EA0BB5E2299C}" srcOrd="0" destOrd="0" presId="urn:microsoft.com/office/officeart/2005/8/layout/process5"/>
    <dgm:cxn modelId="{4F300B1F-53A0-4050-BAB6-1118330637E4}" type="presOf" srcId="{3A40C09B-E895-4919-95EA-A27E22706A0A}" destId="{EE9286C0-02AA-40E7-AD3F-3420FA141486}" srcOrd="0" destOrd="0" presId="urn:microsoft.com/office/officeart/2005/8/layout/process5"/>
    <dgm:cxn modelId="{A00BF898-2EC5-4771-AAFA-3AE076EF5104}" type="presParOf" srcId="{0E1B93BE-53E6-4F3A-A5A5-D85E0FD200E7}" destId="{F82B6D74-8C60-4799-B6CE-2F6F85A2ED09}" srcOrd="0" destOrd="0" presId="urn:microsoft.com/office/officeart/2005/8/layout/process5"/>
    <dgm:cxn modelId="{59ECE8B4-6AD9-495E-B9D2-D3AD5F47FCDA}" type="presParOf" srcId="{0E1B93BE-53E6-4F3A-A5A5-D85E0FD200E7}" destId="{0483B8F8-46F4-4906-8D45-EA0BB5E2299C}" srcOrd="1" destOrd="0" presId="urn:microsoft.com/office/officeart/2005/8/layout/process5"/>
    <dgm:cxn modelId="{242C0A47-2969-4DF1-925D-E9FC6C82F45E}" type="presParOf" srcId="{0483B8F8-46F4-4906-8D45-EA0BB5E2299C}" destId="{6A272128-A803-43C3-97A2-17B200A09A18}" srcOrd="0" destOrd="0" presId="urn:microsoft.com/office/officeart/2005/8/layout/process5"/>
    <dgm:cxn modelId="{3C012D42-0CA4-422F-9778-7AECEE16ED90}" type="presParOf" srcId="{0E1B93BE-53E6-4F3A-A5A5-D85E0FD200E7}" destId="{C71055A3-FD48-4325-AB43-0118A12BCFEB}" srcOrd="2" destOrd="0" presId="urn:microsoft.com/office/officeart/2005/8/layout/process5"/>
    <dgm:cxn modelId="{F6AE42D2-E842-400F-8BE3-1F380EB60E9B}" type="presParOf" srcId="{0E1B93BE-53E6-4F3A-A5A5-D85E0FD200E7}" destId="{3A69B68F-B57D-4CA9-B603-A31B914ED8BD}" srcOrd="3" destOrd="0" presId="urn:microsoft.com/office/officeart/2005/8/layout/process5"/>
    <dgm:cxn modelId="{5C1B7755-1F59-4321-B387-615F05951019}" type="presParOf" srcId="{3A69B68F-B57D-4CA9-B603-A31B914ED8BD}" destId="{87E022AB-52DA-434B-A2D1-91EDED8C58AA}" srcOrd="0" destOrd="0" presId="urn:microsoft.com/office/officeart/2005/8/layout/process5"/>
    <dgm:cxn modelId="{63A9CB34-9803-4855-B8A8-B9D7B4BD3D83}" type="presParOf" srcId="{0E1B93BE-53E6-4F3A-A5A5-D85E0FD200E7}" destId="{EE9286C0-02AA-40E7-AD3F-3420FA141486}" srcOrd="4" destOrd="0" presId="urn:microsoft.com/office/officeart/2005/8/layout/process5"/>
    <dgm:cxn modelId="{7D8341B2-0A37-4173-B345-D9BB4B297291}" type="presParOf" srcId="{0E1B93BE-53E6-4F3A-A5A5-D85E0FD200E7}" destId="{89F0BA09-E685-45A3-A8F8-0D3C707D9DA2}" srcOrd="5" destOrd="0" presId="urn:microsoft.com/office/officeart/2005/8/layout/process5"/>
    <dgm:cxn modelId="{73BE457E-4DA5-4ECD-880A-959D1FD3B62A}" type="presParOf" srcId="{89F0BA09-E685-45A3-A8F8-0D3C707D9DA2}" destId="{C799A178-D6A0-49DD-BA09-A68DF1288A01}" srcOrd="0" destOrd="0" presId="urn:microsoft.com/office/officeart/2005/8/layout/process5"/>
    <dgm:cxn modelId="{2BB77688-EB85-4C0B-A245-793975D09119}" type="presParOf" srcId="{0E1B93BE-53E6-4F3A-A5A5-D85E0FD200E7}" destId="{F6057150-CDBC-410A-947D-7B09CEA7417A}" srcOrd="6" destOrd="0" presId="urn:microsoft.com/office/officeart/2005/8/layout/process5"/>
    <dgm:cxn modelId="{07DBFBA2-C093-478D-B7F9-D8D1804F8231}" type="presParOf" srcId="{0E1B93BE-53E6-4F3A-A5A5-D85E0FD200E7}" destId="{E75DA734-F7BC-41DB-883E-A71E5042173F}" srcOrd="7" destOrd="0" presId="urn:microsoft.com/office/officeart/2005/8/layout/process5"/>
    <dgm:cxn modelId="{58CAC857-58C7-4710-91AF-96F3ACFD2181}" type="presParOf" srcId="{E75DA734-F7BC-41DB-883E-A71E5042173F}" destId="{381C9D16-DB85-41E7-8ABF-F5F8E7A6113C}" srcOrd="0" destOrd="0" presId="urn:microsoft.com/office/officeart/2005/8/layout/process5"/>
    <dgm:cxn modelId="{6F40169C-5A82-4278-89B5-A79086CB5E51}" type="presParOf" srcId="{0E1B93BE-53E6-4F3A-A5A5-D85E0FD200E7}" destId="{E3F03583-17D2-46B0-8012-395AC8F1D38C}"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5D2F53-384C-411A-85AB-0F72862D8DB7}" type="doc">
      <dgm:prSet loTypeId="urn:microsoft.com/office/officeart/2005/8/layout/bProcess2" loCatId="process" qsTypeId="urn:microsoft.com/office/officeart/2005/8/quickstyle/3d1" qsCatId="3D" csTypeId="urn:microsoft.com/office/officeart/2005/8/colors/colorful5" csCatId="colorful" phldr="1"/>
      <dgm:spPr/>
      <dgm:t>
        <a:bodyPr/>
        <a:lstStyle/>
        <a:p>
          <a:pPr rtl="1"/>
          <a:endParaRPr lang="fa-IR"/>
        </a:p>
      </dgm:t>
    </dgm:pt>
    <dgm:pt modelId="{3B5F5158-7C2F-4B96-80BE-0508C7F6E08D}">
      <dgm:prSet phldrT="[Text]"/>
      <dgm:spPr/>
      <dgm:t>
        <a:bodyPr/>
        <a:lstStyle/>
        <a:p>
          <a:pPr rtl="1"/>
          <a:r>
            <a:rPr lang="fa-IR" dirty="0" smtClean="0"/>
            <a:t>تغییر بار مصرف کنندگان با زمان</a:t>
          </a:r>
          <a:endParaRPr lang="fa-IR" dirty="0"/>
        </a:p>
      </dgm:t>
    </dgm:pt>
    <dgm:pt modelId="{EB9C290A-6D97-4D6A-9138-8ADC7A32CF31}" type="parTrans" cxnId="{CC1B709E-6330-4BC4-9BCF-914E034448FB}">
      <dgm:prSet/>
      <dgm:spPr/>
      <dgm:t>
        <a:bodyPr/>
        <a:lstStyle/>
        <a:p>
          <a:pPr rtl="1"/>
          <a:endParaRPr lang="fa-IR"/>
        </a:p>
      </dgm:t>
    </dgm:pt>
    <dgm:pt modelId="{EB06F291-9471-4CAD-8E5B-741ED94C660A}" type="sibTrans" cxnId="{CC1B709E-6330-4BC4-9BCF-914E034448FB}">
      <dgm:prSet/>
      <dgm:spPr/>
      <dgm:t>
        <a:bodyPr/>
        <a:lstStyle/>
        <a:p>
          <a:pPr rtl="1"/>
          <a:endParaRPr lang="fa-IR"/>
        </a:p>
      </dgm:t>
    </dgm:pt>
    <dgm:pt modelId="{1CABAB9B-164F-4EF7-95D2-4A773A857A09}">
      <dgm:prSet phldrT="[Text]"/>
      <dgm:spPr/>
      <dgm:t>
        <a:bodyPr/>
        <a:lstStyle/>
        <a:p>
          <a:pPr rtl="1"/>
          <a:r>
            <a:rPr lang="fa-IR" dirty="0" smtClean="0"/>
            <a:t>تغییر مقدار توان تلف شده</a:t>
          </a:r>
          <a:endParaRPr lang="fa-IR" dirty="0"/>
        </a:p>
      </dgm:t>
    </dgm:pt>
    <dgm:pt modelId="{9939AB45-484B-4DAB-B2F1-09292BBD31A6}" type="parTrans" cxnId="{51684283-E32A-46E3-B1D8-90BF4686A5F1}">
      <dgm:prSet/>
      <dgm:spPr/>
      <dgm:t>
        <a:bodyPr/>
        <a:lstStyle/>
        <a:p>
          <a:pPr rtl="1"/>
          <a:endParaRPr lang="fa-IR"/>
        </a:p>
      </dgm:t>
    </dgm:pt>
    <dgm:pt modelId="{CD367CF3-06ED-4E76-9263-1D06587E1B5E}" type="sibTrans" cxnId="{51684283-E32A-46E3-B1D8-90BF4686A5F1}">
      <dgm:prSet/>
      <dgm:spPr/>
      <dgm:t>
        <a:bodyPr/>
        <a:lstStyle/>
        <a:p>
          <a:pPr rtl="1"/>
          <a:endParaRPr lang="fa-IR"/>
        </a:p>
      </dgm:t>
    </dgm:pt>
    <dgm:pt modelId="{807BC99C-9AB2-4D2B-816C-029C81F557A7}" type="pres">
      <dgm:prSet presAssocID="{7F5D2F53-384C-411A-85AB-0F72862D8DB7}" presName="diagram" presStyleCnt="0">
        <dgm:presLayoutVars>
          <dgm:dir/>
          <dgm:resizeHandles/>
        </dgm:presLayoutVars>
      </dgm:prSet>
      <dgm:spPr/>
      <dgm:t>
        <a:bodyPr/>
        <a:lstStyle/>
        <a:p>
          <a:pPr rtl="1"/>
          <a:endParaRPr lang="fa-IR"/>
        </a:p>
      </dgm:t>
    </dgm:pt>
    <dgm:pt modelId="{8FCD63D8-5843-457C-97E7-2BD59F620A5E}" type="pres">
      <dgm:prSet presAssocID="{3B5F5158-7C2F-4B96-80BE-0508C7F6E08D}" presName="firstNode" presStyleLbl="node1" presStyleIdx="0" presStyleCnt="2">
        <dgm:presLayoutVars>
          <dgm:bulletEnabled val="1"/>
        </dgm:presLayoutVars>
      </dgm:prSet>
      <dgm:spPr/>
      <dgm:t>
        <a:bodyPr/>
        <a:lstStyle/>
        <a:p>
          <a:pPr rtl="1"/>
          <a:endParaRPr lang="fa-IR"/>
        </a:p>
      </dgm:t>
    </dgm:pt>
    <dgm:pt modelId="{E57BC2F1-2F87-4EF0-9925-C02BEEEC8E0C}" type="pres">
      <dgm:prSet presAssocID="{EB06F291-9471-4CAD-8E5B-741ED94C660A}" presName="sibTrans" presStyleLbl="sibTrans2D1" presStyleIdx="0" presStyleCnt="1"/>
      <dgm:spPr/>
      <dgm:t>
        <a:bodyPr/>
        <a:lstStyle/>
        <a:p>
          <a:pPr rtl="1"/>
          <a:endParaRPr lang="fa-IR"/>
        </a:p>
      </dgm:t>
    </dgm:pt>
    <dgm:pt modelId="{D126B46B-32AC-4DE0-B5A2-391E7CA04261}" type="pres">
      <dgm:prSet presAssocID="{1CABAB9B-164F-4EF7-95D2-4A773A857A09}" presName="lastNode" presStyleLbl="node1" presStyleIdx="1" presStyleCnt="2">
        <dgm:presLayoutVars>
          <dgm:bulletEnabled val="1"/>
        </dgm:presLayoutVars>
      </dgm:prSet>
      <dgm:spPr/>
      <dgm:t>
        <a:bodyPr/>
        <a:lstStyle/>
        <a:p>
          <a:pPr rtl="1"/>
          <a:endParaRPr lang="fa-IR"/>
        </a:p>
      </dgm:t>
    </dgm:pt>
  </dgm:ptLst>
  <dgm:cxnLst>
    <dgm:cxn modelId="{956E4F0F-3FB3-49A7-84B7-8BE2B6FB926C}" type="presOf" srcId="{3B5F5158-7C2F-4B96-80BE-0508C7F6E08D}" destId="{8FCD63D8-5843-457C-97E7-2BD59F620A5E}" srcOrd="0" destOrd="0" presId="urn:microsoft.com/office/officeart/2005/8/layout/bProcess2"/>
    <dgm:cxn modelId="{AA9937FA-DA59-42F0-A027-204E653CD555}" type="presOf" srcId="{EB06F291-9471-4CAD-8E5B-741ED94C660A}" destId="{E57BC2F1-2F87-4EF0-9925-C02BEEEC8E0C}" srcOrd="0" destOrd="0" presId="urn:microsoft.com/office/officeart/2005/8/layout/bProcess2"/>
    <dgm:cxn modelId="{459CAAD0-73F0-4870-8055-122DA8E1A5C4}" type="presOf" srcId="{1CABAB9B-164F-4EF7-95D2-4A773A857A09}" destId="{D126B46B-32AC-4DE0-B5A2-391E7CA04261}" srcOrd="0" destOrd="0" presId="urn:microsoft.com/office/officeart/2005/8/layout/bProcess2"/>
    <dgm:cxn modelId="{CC1B709E-6330-4BC4-9BCF-914E034448FB}" srcId="{7F5D2F53-384C-411A-85AB-0F72862D8DB7}" destId="{3B5F5158-7C2F-4B96-80BE-0508C7F6E08D}" srcOrd="0" destOrd="0" parTransId="{EB9C290A-6D97-4D6A-9138-8ADC7A32CF31}" sibTransId="{EB06F291-9471-4CAD-8E5B-741ED94C660A}"/>
    <dgm:cxn modelId="{F9A7CD93-FC97-4272-88E1-F091185540C7}" type="presOf" srcId="{7F5D2F53-384C-411A-85AB-0F72862D8DB7}" destId="{807BC99C-9AB2-4D2B-816C-029C81F557A7}" srcOrd="0" destOrd="0" presId="urn:microsoft.com/office/officeart/2005/8/layout/bProcess2"/>
    <dgm:cxn modelId="{51684283-E32A-46E3-B1D8-90BF4686A5F1}" srcId="{7F5D2F53-384C-411A-85AB-0F72862D8DB7}" destId="{1CABAB9B-164F-4EF7-95D2-4A773A857A09}" srcOrd="1" destOrd="0" parTransId="{9939AB45-484B-4DAB-B2F1-09292BBD31A6}" sibTransId="{CD367CF3-06ED-4E76-9263-1D06587E1B5E}"/>
    <dgm:cxn modelId="{37AAED76-B132-4B25-919F-37BF6F1FDC9B}" type="presParOf" srcId="{807BC99C-9AB2-4D2B-816C-029C81F557A7}" destId="{8FCD63D8-5843-457C-97E7-2BD59F620A5E}" srcOrd="0" destOrd="0" presId="urn:microsoft.com/office/officeart/2005/8/layout/bProcess2"/>
    <dgm:cxn modelId="{02483D73-D87D-4F87-BF3A-4969C5FBE4FD}" type="presParOf" srcId="{807BC99C-9AB2-4D2B-816C-029C81F557A7}" destId="{E57BC2F1-2F87-4EF0-9925-C02BEEEC8E0C}" srcOrd="1" destOrd="0" presId="urn:microsoft.com/office/officeart/2005/8/layout/bProcess2"/>
    <dgm:cxn modelId="{E1EB37AA-7FF5-4DD0-958B-35ED9E0C5148}" type="presParOf" srcId="{807BC99C-9AB2-4D2B-816C-029C81F557A7}" destId="{D126B46B-32AC-4DE0-B5A2-391E7CA04261}" srcOrd="2"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7F953F3-AF1A-4D5B-A4B7-519F15FFFCC9}" type="doc">
      <dgm:prSet loTypeId="urn:microsoft.com/office/officeart/2005/8/layout/process2" loCatId="process" qsTypeId="urn:microsoft.com/office/officeart/2005/8/quickstyle/simple1" qsCatId="simple" csTypeId="urn:microsoft.com/office/officeart/2005/8/colors/accent2_1" csCatId="accent2" phldr="1"/>
      <dgm:spPr/>
    </dgm:pt>
    <dgm:pt modelId="{97099E68-845B-4B13-88A6-65771D7C118C}">
      <dgm:prSet phldrT="[Text]"/>
      <dgm:spPr/>
      <dgm:t>
        <a:bodyPr/>
        <a:lstStyle/>
        <a:p>
          <a:pPr rtl="1"/>
          <a:r>
            <a:rPr lang="fa-IR" dirty="0" smtClean="0"/>
            <a:t>افزایش انحراف از منحنی بار تخت</a:t>
          </a:r>
          <a:endParaRPr lang="fa-IR" dirty="0"/>
        </a:p>
      </dgm:t>
    </dgm:pt>
    <dgm:pt modelId="{32B2FD95-7080-4844-92D6-AA939B44EED8}" type="parTrans" cxnId="{E249C855-BBFC-4059-B3B2-20C2541A192F}">
      <dgm:prSet/>
      <dgm:spPr/>
      <dgm:t>
        <a:bodyPr/>
        <a:lstStyle/>
        <a:p>
          <a:pPr rtl="1"/>
          <a:endParaRPr lang="fa-IR"/>
        </a:p>
      </dgm:t>
    </dgm:pt>
    <dgm:pt modelId="{CBED86B5-F9AD-4E42-A4C2-1FF4649EBD3A}" type="sibTrans" cxnId="{E249C855-BBFC-4059-B3B2-20C2541A192F}">
      <dgm:prSet/>
      <dgm:spPr/>
      <dgm:t>
        <a:bodyPr/>
        <a:lstStyle/>
        <a:p>
          <a:pPr rtl="1"/>
          <a:endParaRPr lang="fa-IR"/>
        </a:p>
      </dgm:t>
    </dgm:pt>
    <dgm:pt modelId="{3EEACABE-1CE0-4F6E-B566-43C95E95ECA5}">
      <dgm:prSet phldrT="[Text]"/>
      <dgm:spPr/>
      <dgm:t>
        <a:bodyPr/>
        <a:lstStyle/>
        <a:p>
          <a:pPr rtl="1"/>
          <a:r>
            <a:rPr lang="fa-IR" dirty="0" smtClean="0"/>
            <a:t>افزایش تلفات</a:t>
          </a:r>
          <a:endParaRPr lang="fa-IR" dirty="0"/>
        </a:p>
      </dgm:t>
    </dgm:pt>
    <dgm:pt modelId="{1C938448-122A-4E08-9997-6EC881C11939}" type="parTrans" cxnId="{E8FC84F6-D9AA-4005-95AF-5C0F5611CDE0}">
      <dgm:prSet/>
      <dgm:spPr/>
      <dgm:t>
        <a:bodyPr/>
        <a:lstStyle/>
        <a:p>
          <a:pPr rtl="1"/>
          <a:endParaRPr lang="fa-IR"/>
        </a:p>
      </dgm:t>
    </dgm:pt>
    <dgm:pt modelId="{981C7312-D72B-438A-8B31-6B7C39F58440}" type="sibTrans" cxnId="{E8FC84F6-D9AA-4005-95AF-5C0F5611CDE0}">
      <dgm:prSet/>
      <dgm:spPr/>
      <dgm:t>
        <a:bodyPr/>
        <a:lstStyle/>
        <a:p>
          <a:pPr rtl="1"/>
          <a:endParaRPr lang="fa-IR"/>
        </a:p>
      </dgm:t>
    </dgm:pt>
    <dgm:pt modelId="{071B34EF-4F8E-4088-85A3-E05D95BDAD42}" type="pres">
      <dgm:prSet presAssocID="{87F953F3-AF1A-4D5B-A4B7-519F15FFFCC9}" presName="linearFlow" presStyleCnt="0">
        <dgm:presLayoutVars>
          <dgm:resizeHandles val="exact"/>
        </dgm:presLayoutVars>
      </dgm:prSet>
      <dgm:spPr/>
    </dgm:pt>
    <dgm:pt modelId="{9F80224A-BACE-4D25-A51E-67B2012E8AF3}" type="pres">
      <dgm:prSet presAssocID="{97099E68-845B-4B13-88A6-65771D7C118C}" presName="node" presStyleLbl="node1" presStyleIdx="0" presStyleCnt="2">
        <dgm:presLayoutVars>
          <dgm:bulletEnabled val="1"/>
        </dgm:presLayoutVars>
      </dgm:prSet>
      <dgm:spPr/>
      <dgm:t>
        <a:bodyPr/>
        <a:lstStyle/>
        <a:p>
          <a:pPr rtl="1"/>
          <a:endParaRPr lang="fa-IR"/>
        </a:p>
      </dgm:t>
    </dgm:pt>
    <dgm:pt modelId="{01D82DC9-8357-4AB3-A7E3-06C7382A52B6}" type="pres">
      <dgm:prSet presAssocID="{CBED86B5-F9AD-4E42-A4C2-1FF4649EBD3A}" presName="sibTrans" presStyleLbl="sibTrans2D1" presStyleIdx="0" presStyleCnt="1"/>
      <dgm:spPr/>
      <dgm:t>
        <a:bodyPr/>
        <a:lstStyle/>
        <a:p>
          <a:pPr rtl="1"/>
          <a:endParaRPr lang="fa-IR"/>
        </a:p>
      </dgm:t>
    </dgm:pt>
    <dgm:pt modelId="{D493B7F3-5AB1-4987-BC96-123897062D97}" type="pres">
      <dgm:prSet presAssocID="{CBED86B5-F9AD-4E42-A4C2-1FF4649EBD3A}" presName="connectorText" presStyleLbl="sibTrans2D1" presStyleIdx="0" presStyleCnt="1"/>
      <dgm:spPr/>
      <dgm:t>
        <a:bodyPr/>
        <a:lstStyle/>
        <a:p>
          <a:pPr rtl="1"/>
          <a:endParaRPr lang="fa-IR"/>
        </a:p>
      </dgm:t>
    </dgm:pt>
    <dgm:pt modelId="{852F6E04-8EFE-4876-938F-03C96D6159F1}" type="pres">
      <dgm:prSet presAssocID="{3EEACABE-1CE0-4F6E-B566-43C95E95ECA5}" presName="node" presStyleLbl="node1" presStyleIdx="1" presStyleCnt="2">
        <dgm:presLayoutVars>
          <dgm:bulletEnabled val="1"/>
        </dgm:presLayoutVars>
      </dgm:prSet>
      <dgm:spPr/>
      <dgm:t>
        <a:bodyPr/>
        <a:lstStyle/>
        <a:p>
          <a:pPr rtl="1"/>
          <a:endParaRPr lang="fa-IR"/>
        </a:p>
      </dgm:t>
    </dgm:pt>
  </dgm:ptLst>
  <dgm:cxnLst>
    <dgm:cxn modelId="{810B8EEE-F025-4688-A014-FC85F419D03A}" type="presOf" srcId="{87F953F3-AF1A-4D5B-A4B7-519F15FFFCC9}" destId="{071B34EF-4F8E-4088-85A3-E05D95BDAD42}" srcOrd="0" destOrd="0" presId="urn:microsoft.com/office/officeart/2005/8/layout/process2"/>
    <dgm:cxn modelId="{E249C855-BBFC-4059-B3B2-20C2541A192F}" srcId="{87F953F3-AF1A-4D5B-A4B7-519F15FFFCC9}" destId="{97099E68-845B-4B13-88A6-65771D7C118C}" srcOrd="0" destOrd="0" parTransId="{32B2FD95-7080-4844-92D6-AA939B44EED8}" sibTransId="{CBED86B5-F9AD-4E42-A4C2-1FF4649EBD3A}"/>
    <dgm:cxn modelId="{B18BE8A0-B07F-4EFF-AA68-20EF2219B3BF}" type="presOf" srcId="{CBED86B5-F9AD-4E42-A4C2-1FF4649EBD3A}" destId="{01D82DC9-8357-4AB3-A7E3-06C7382A52B6}" srcOrd="0" destOrd="0" presId="urn:microsoft.com/office/officeart/2005/8/layout/process2"/>
    <dgm:cxn modelId="{9EF5462B-A049-45F3-989F-239B7109F8C2}" type="presOf" srcId="{97099E68-845B-4B13-88A6-65771D7C118C}" destId="{9F80224A-BACE-4D25-A51E-67B2012E8AF3}" srcOrd="0" destOrd="0" presId="urn:microsoft.com/office/officeart/2005/8/layout/process2"/>
    <dgm:cxn modelId="{0B2A592A-F970-48E4-A3CF-99D9D1E4076C}" type="presOf" srcId="{CBED86B5-F9AD-4E42-A4C2-1FF4649EBD3A}" destId="{D493B7F3-5AB1-4987-BC96-123897062D97}" srcOrd="1" destOrd="0" presId="urn:microsoft.com/office/officeart/2005/8/layout/process2"/>
    <dgm:cxn modelId="{2E208A46-3362-4834-890D-04E3507E0FF8}" type="presOf" srcId="{3EEACABE-1CE0-4F6E-B566-43C95E95ECA5}" destId="{852F6E04-8EFE-4876-938F-03C96D6159F1}" srcOrd="0" destOrd="0" presId="urn:microsoft.com/office/officeart/2005/8/layout/process2"/>
    <dgm:cxn modelId="{E8FC84F6-D9AA-4005-95AF-5C0F5611CDE0}" srcId="{87F953F3-AF1A-4D5B-A4B7-519F15FFFCC9}" destId="{3EEACABE-1CE0-4F6E-B566-43C95E95ECA5}" srcOrd="1" destOrd="0" parTransId="{1C938448-122A-4E08-9997-6EC881C11939}" sibTransId="{981C7312-D72B-438A-8B31-6B7C39F58440}"/>
    <dgm:cxn modelId="{EC6A31B9-D983-4A62-9DF4-2DEF4D3FF0F9}" type="presParOf" srcId="{071B34EF-4F8E-4088-85A3-E05D95BDAD42}" destId="{9F80224A-BACE-4D25-A51E-67B2012E8AF3}" srcOrd="0" destOrd="0" presId="urn:microsoft.com/office/officeart/2005/8/layout/process2"/>
    <dgm:cxn modelId="{BF2FC72E-3946-4473-949A-3B3DDE5E3237}" type="presParOf" srcId="{071B34EF-4F8E-4088-85A3-E05D95BDAD42}" destId="{01D82DC9-8357-4AB3-A7E3-06C7382A52B6}" srcOrd="1" destOrd="0" presId="urn:microsoft.com/office/officeart/2005/8/layout/process2"/>
    <dgm:cxn modelId="{C5F99526-74FC-4941-B85A-8DAFB466522E}" type="presParOf" srcId="{01D82DC9-8357-4AB3-A7E3-06C7382A52B6}" destId="{D493B7F3-5AB1-4987-BC96-123897062D97}" srcOrd="0" destOrd="0" presId="urn:microsoft.com/office/officeart/2005/8/layout/process2"/>
    <dgm:cxn modelId="{39A5BECC-C20E-4A40-8F42-4EA47EE3ED0A}" type="presParOf" srcId="{071B34EF-4F8E-4088-85A3-E05D95BDAD42}" destId="{852F6E04-8EFE-4876-938F-03C96D6159F1}" srcOrd="2" destOrd="0" presId="urn:microsoft.com/office/officeart/2005/8/layout/process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825A04B-6450-4837-AAFE-AE214524F808}" type="doc">
      <dgm:prSet loTypeId="urn:microsoft.com/office/officeart/2005/8/layout/hProcess7#1" loCatId="process" qsTypeId="urn:microsoft.com/office/officeart/2005/8/quickstyle/3d2" qsCatId="3D" csTypeId="urn:microsoft.com/office/officeart/2005/8/colors/colorful1#2" csCatId="colorful" phldr="1"/>
      <dgm:spPr/>
      <dgm:t>
        <a:bodyPr/>
        <a:lstStyle/>
        <a:p>
          <a:pPr rtl="1"/>
          <a:endParaRPr lang="fa-IR"/>
        </a:p>
      </dgm:t>
    </dgm:pt>
    <dgm:pt modelId="{68317E94-0983-4F1A-98A3-1738E375352F}">
      <dgm:prSet phldrT="[Text]"/>
      <dgm:spPr/>
      <dgm:t>
        <a:bodyPr/>
        <a:lstStyle/>
        <a:p>
          <a:pPr rtl="1"/>
          <a:r>
            <a:rPr lang="fa-IR" dirty="0" smtClean="0"/>
            <a:t>وضعیت نامناسب اقتصادی و معیشتی</a:t>
          </a:r>
          <a:endParaRPr lang="fa-IR" dirty="0"/>
        </a:p>
      </dgm:t>
    </dgm:pt>
    <dgm:pt modelId="{0DAD4F84-8249-4CE6-A0C8-5B3E8C2D0DF8}" type="parTrans" cxnId="{FF39AB70-24B8-449A-9C8F-3C58E8CA4305}">
      <dgm:prSet/>
      <dgm:spPr/>
      <dgm:t>
        <a:bodyPr/>
        <a:lstStyle/>
        <a:p>
          <a:pPr rtl="1"/>
          <a:endParaRPr lang="fa-IR"/>
        </a:p>
      </dgm:t>
    </dgm:pt>
    <dgm:pt modelId="{C91AEEF5-688F-4F8E-AF9F-73A814D66F51}" type="sibTrans" cxnId="{FF39AB70-24B8-449A-9C8F-3C58E8CA4305}">
      <dgm:prSet/>
      <dgm:spPr/>
      <dgm:t>
        <a:bodyPr/>
        <a:lstStyle/>
        <a:p>
          <a:pPr rtl="1"/>
          <a:endParaRPr lang="fa-IR"/>
        </a:p>
      </dgm:t>
    </dgm:pt>
    <dgm:pt modelId="{E5E9F726-5DAD-4752-A9D7-305A043356E8}">
      <dgm:prSet phldrT="[Text]" phldr="1"/>
      <dgm:spPr/>
      <dgm:t>
        <a:bodyPr/>
        <a:lstStyle/>
        <a:p>
          <a:pPr rtl="1"/>
          <a:endParaRPr lang="fa-IR"/>
        </a:p>
      </dgm:t>
    </dgm:pt>
    <dgm:pt modelId="{B81FE2E9-3B0F-4FEB-A400-C95BB838CBFB}" type="parTrans" cxnId="{FEB18053-549F-449F-B98D-6FE9B5E776EC}">
      <dgm:prSet/>
      <dgm:spPr/>
      <dgm:t>
        <a:bodyPr/>
        <a:lstStyle/>
        <a:p>
          <a:pPr rtl="1"/>
          <a:endParaRPr lang="fa-IR"/>
        </a:p>
      </dgm:t>
    </dgm:pt>
    <dgm:pt modelId="{96A560A2-026F-413B-8574-485D22A0E6FB}" type="sibTrans" cxnId="{FEB18053-549F-449F-B98D-6FE9B5E776EC}">
      <dgm:prSet/>
      <dgm:spPr/>
      <dgm:t>
        <a:bodyPr/>
        <a:lstStyle/>
        <a:p>
          <a:pPr rtl="1"/>
          <a:endParaRPr lang="fa-IR"/>
        </a:p>
      </dgm:t>
    </dgm:pt>
    <dgm:pt modelId="{AE1CD077-1835-457F-8A31-16AC009F5D56}">
      <dgm:prSet phldrT="[Text]"/>
      <dgm:spPr/>
      <dgm:t>
        <a:bodyPr/>
        <a:lstStyle/>
        <a:p>
          <a:pPr rtl="1"/>
          <a:r>
            <a:rPr lang="fa-IR" dirty="0" smtClean="0"/>
            <a:t>افزایش تلفات غیرفنی</a:t>
          </a:r>
          <a:endParaRPr lang="fa-IR" dirty="0"/>
        </a:p>
      </dgm:t>
    </dgm:pt>
    <dgm:pt modelId="{0524F34E-BA61-405F-97A3-5478D4BEC249}" type="parTrans" cxnId="{006F1EC7-E678-4BC9-BA07-65C291F22AB1}">
      <dgm:prSet/>
      <dgm:spPr/>
      <dgm:t>
        <a:bodyPr/>
        <a:lstStyle/>
        <a:p>
          <a:pPr rtl="1"/>
          <a:endParaRPr lang="fa-IR"/>
        </a:p>
      </dgm:t>
    </dgm:pt>
    <dgm:pt modelId="{27AEE7FD-F29C-4F34-B542-F26DDD74FBBA}" type="sibTrans" cxnId="{006F1EC7-E678-4BC9-BA07-65C291F22AB1}">
      <dgm:prSet/>
      <dgm:spPr/>
      <dgm:t>
        <a:bodyPr/>
        <a:lstStyle/>
        <a:p>
          <a:pPr rtl="1"/>
          <a:endParaRPr lang="fa-IR"/>
        </a:p>
      </dgm:t>
    </dgm:pt>
    <dgm:pt modelId="{00AD9937-921F-43ED-A56E-E4A7A74190C9}">
      <dgm:prSet phldrT="[Text]" phldr="1"/>
      <dgm:spPr/>
      <dgm:t>
        <a:bodyPr/>
        <a:lstStyle/>
        <a:p>
          <a:pPr rtl="1"/>
          <a:endParaRPr lang="fa-IR"/>
        </a:p>
      </dgm:t>
    </dgm:pt>
    <dgm:pt modelId="{8389FB2D-590F-4D6B-934A-D222A606A648}" type="parTrans" cxnId="{B99CF926-57E5-485D-9872-3075DFFFDA81}">
      <dgm:prSet/>
      <dgm:spPr/>
      <dgm:t>
        <a:bodyPr/>
        <a:lstStyle/>
        <a:p>
          <a:pPr rtl="1"/>
          <a:endParaRPr lang="fa-IR"/>
        </a:p>
      </dgm:t>
    </dgm:pt>
    <dgm:pt modelId="{DCE4BBA2-5838-45D2-A6DA-CE293CDB3A4E}" type="sibTrans" cxnId="{B99CF926-57E5-485D-9872-3075DFFFDA81}">
      <dgm:prSet/>
      <dgm:spPr/>
      <dgm:t>
        <a:bodyPr/>
        <a:lstStyle/>
        <a:p>
          <a:pPr rtl="1"/>
          <a:endParaRPr lang="fa-IR"/>
        </a:p>
      </dgm:t>
    </dgm:pt>
    <dgm:pt modelId="{53A35572-28AE-4FA3-9411-2FACF85B6386}">
      <dgm:prSet phldrT="[Text]"/>
      <dgm:spPr/>
      <dgm:t>
        <a:bodyPr/>
        <a:lstStyle/>
        <a:p>
          <a:pPr rtl="1"/>
          <a:r>
            <a:rPr lang="fa-IR" dirty="0" smtClean="0"/>
            <a:t>افزایش تلفات فنی</a:t>
          </a:r>
          <a:endParaRPr lang="fa-IR" dirty="0"/>
        </a:p>
      </dgm:t>
    </dgm:pt>
    <dgm:pt modelId="{624B3AA8-B9B1-4F8F-9644-4EF4DDB84C5A}" type="parTrans" cxnId="{84BCD68E-E3AB-4BA1-A080-FEAA8DF3D187}">
      <dgm:prSet/>
      <dgm:spPr/>
      <dgm:t>
        <a:bodyPr/>
        <a:lstStyle/>
        <a:p>
          <a:pPr rtl="1"/>
          <a:endParaRPr lang="fa-IR"/>
        </a:p>
      </dgm:t>
    </dgm:pt>
    <dgm:pt modelId="{E0FBF258-6CA3-46D5-BB90-37FA7D1A3925}" type="sibTrans" cxnId="{84BCD68E-E3AB-4BA1-A080-FEAA8DF3D187}">
      <dgm:prSet/>
      <dgm:spPr/>
      <dgm:t>
        <a:bodyPr/>
        <a:lstStyle/>
        <a:p>
          <a:pPr rtl="1"/>
          <a:endParaRPr lang="fa-IR"/>
        </a:p>
      </dgm:t>
    </dgm:pt>
    <dgm:pt modelId="{84262335-343F-4289-9813-D1757D8E5188}">
      <dgm:prSet phldrT="[Text]" phldr="1"/>
      <dgm:spPr/>
      <dgm:t>
        <a:bodyPr/>
        <a:lstStyle/>
        <a:p>
          <a:pPr rtl="1"/>
          <a:endParaRPr lang="fa-IR" dirty="0"/>
        </a:p>
      </dgm:t>
    </dgm:pt>
    <dgm:pt modelId="{A4E3BB8A-7ADC-430E-934D-FFB59FA9A1B7}" type="sibTrans" cxnId="{6AE4DCDB-D32D-49AD-9B5D-7DE006A58F65}">
      <dgm:prSet/>
      <dgm:spPr/>
      <dgm:t>
        <a:bodyPr/>
        <a:lstStyle/>
        <a:p>
          <a:pPr rtl="1"/>
          <a:endParaRPr lang="fa-IR"/>
        </a:p>
      </dgm:t>
    </dgm:pt>
    <dgm:pt modelId="{B9F33A3D-AE6B-4CF8-B9B5-2D4C2578980F}" type="parTrans" cxnId="{6AE4DCDB-D32D-49AD-9B5D-7DE006A58F65}">
      <dgm:prSet/>
      <dgm:spPr/>
      <dgm:t>
        <a:bodyPr/>
        <a:lstStyle/>
        <a:p>
          <a:pPr rtl="1"/>
          <a:endParaRPr lang="fa-IR"/>
        </a:p>
      </dgm:t>
    </dgm:pt>
    <dgm:pt modelId="{C850371C-FE06-4A2C-8419-32374B9394EF}" type="pres">
      <dgm:prSet presAssocID="{6825A04B-6450-4837-AAFE-AE214524F808}" presName="Name0" presStyleCnt="0">
        <dgm:presLayoutVars>
          <dgm:dir/>
          <dgm:animLvl val="lvl"/>
          <dgm:resizeHandles val="exact"/>
        </dgm:presLayoutVars>
      </dgm:prSet>
      <dgm:spPr/>
      <dgm:t>
        <a:bodyPr/>
        <a:lstStyle/>
        <a:p>
          <a:pPr rtl="1"/>
          <a:endParaRPr lang="fa-IR"/>
        </a:p>
      </dgm:t>
    </dgm:pt>
    <dgm:pt modelId="{BC673869-E7EC-4D8F-B26F-18CAA7C7E7E2}" type="pres">
      <dgm:prSet presAssocID="{84262335-343F-4289-9813-D1757D8E5188}" presName="compositeNode" presStyleCnt="0">
        <dgm:presLayoutVars>
          <dgm:bulletEnabled val="1"/>
        </dgm:presLayoutVars>
      </dgm:prSet>
      <dgm:spPr/>
    </dgm:pt>
    <dgm:pt modelId="{E9C5364A-9AC4-41E8-9A06-D84146A1C1C5}" type="pres">
      <dgm:prSet presAssocID="{84262335-343F-4289-9813-D1757D8E5188}" presName="bgRect" presStyleLbl="node1" presStyleIdx="0" presStyleCnt="3" custLinFactNeighborX="-6067" custLinFactNeighborY="155"/>
      <dgm:spPr/>
      <dgm:t>
        <a:bodyPr/>
        <a:lstStyle/>
        <a:p>
          <a:pPr rtl="1"/>
          <a:endParaRPr lang="fa-IR"/>
        </a:p>
      </dgm:t>
    </dgm:pt>
    <dgm:pt modelId="{8F4CEA43-6CA3-4DCE-9A12-B59AD4CAE866}" type="pres">
      <dgm:prSet presAssocID="{84262335-343F-4289-9813-D1757D8E5188}" presName="parentNode" presStyleLbl="node1" presStyleIdx="0" presStyleCnt="3">
        <dgm:presLayoutVars>
          <dgm:chMax val="0"/>
          <dgm:bulletEnabled val="1"/>
        </dgm:presLayoutVars>
      </dgm:prSet>
      <dgm:spPr/>
      <dgm:t>
        <a:bodyPr/>
        <a:lstStyle/>
        <a:p>
          <a:pPr rtl="1"/>
          <a:endParaRPr lang="fa-IR"/>
        </a:p>
      </dgm:t>
    </dgm:pt>
    <dgm:pt modelId="{C4702918-606A-404E-8972-AE4AB9D9E8AA}" type="pres">
      <dgm:prSet presAssocID="{84262335-343F-4289-9813-D1757D8E5188}" presName="childNode" presStyleLbl="node1" presStyleIdx="0" presStyleCnt="3">
        <dgm:presLayoutVars>
          <dgm:bulletEnabled val="1"/>
        </dgm:presLayoutVars>
      </dgm:prSet>
      <dgm:spPr/>
      <dgm:t>
        <a:bodyPr/>
        <a:lstStyle/>
        <a:p>
          <a:pPr rtl="1"/>
          <a:endParaRPr lang="fa-IR"/>
        </a:p>
      </dgm:t>
    </dgm:pt>
    <dgm:pt modelId="{F388D56B-EE4B-4688-81F1-7E3F8299C004}" type="pres">
      <dgm:prSet presAssocID="{A4E3BB8A-7ADC-430E-934D-FFB59FA9A1B7}" presName="hSp" presStyleCnt="0"/>
      <dgm:spPr/>
    </dgm:pt>
    <dgm:pt modelId="{15ECACC4-2F29-4A37-A8C2-38C1C7623BE8}" type="pres">
      <dgm:prSet presAssocID="{A4E3BB8A-7ADC-430E-934D-FFB59FA9A1B7}" presName="vProcSp" presStyleCnt="0"/>
      <dgm:spPr/>
    </dgm:pt>
    <dgm:pt modelId="{9CB4E345-9A4F-4C69-805E-90DD55575B1A}" type="pres">
      <dgm:prSet presAssocID="{A4E3BB8A-7ADC-430E-934D-FFB59FA9A1B7}" presName="vSp1" presStyleCnt="0"/>
      <dgm:spPr/>
    </dgm:pt>
    <dgm:pt modelId="{F642C87B-5FAD-4D52-89CA-A6A94258E72A}" type="pres">
      <dgm:prSet presAssocID="{A4E3BB8A-7ADC-430E-934D-FFB59FA9A1B7}" presName="simulatedConn" presStyleLbl="solidFgAcc1" presStyleIdx="0" presStyleCnt="2"/>
      <dgm:spPr/>
    </dgm:pt>
    <dgm:pt modelId="{8588BF46-2CCD-4CB8-9BF5-938F724C7629}" type="pres">
      <dgm:prSet presAssocID="{A4E3BB8A-7ADC-430E-934D-FFB59FA9A1B7}" presName="vSp2" presStyleCnt="0"/>
      <dgm:spPr/>
    </dgm:pt>
    <dgm:pt modelId="{F9F42F09-6B52-4159-9474-CB668063FDAD}" type="pres">
      <dgm:prSet presAssocID="{A4E3BB8A-7ADC-430E-934D-FFB59FA9A1B7}" presName="sibTrans" presStyleCnt="0"/>
      <dgm:spPr/>
    </dgm:pt>
    <dgm:pt modelId="{5C4A9D24-9659-4ACC-A45C-06F44FAD4AE8}" type="pres">
      <dgm:prSet presAssocID="{E5E9F726-5DAD-4752-A9D7-305A043356E8}" presName="compositeNode" presStyleCnt="0">
        <dgm:presLayoutVars>
          <dgm:bulletEnabled val="1"/>
        </dgm:presLayoutVars>
      </dgm:prSet>
      <dgm:spPr/>
    </dgm:pt>
    <dgm:pt modelId="{84F851A4-6E2F-48A8-A5F5-7AAE81A4C493}" type="pres">
      <dgm:prSet presAssocID="{E5E9F726-5DAD-4752-A9D7-305A043356E8}" presName="bgRect" presStyleLbl="node1" presStyleIdx="1" presStyleCnt="3"/>
      <dgm:spPr/>
      <dgm:t>
        <a:bodyPr/>
        <a:lstStyle/>
        <a:p>
          <a:pPr rtl="1"/>
          <a:endParaRPr lang="fa-IR"/>
        </a:p>
      </dgm:t>
    </dgm:pt>
    <dgm:pt modelId="{813B4E80-9E1A-478B-B445-02AA02D29078}" type="pres">
      <dgm:prSet presAssocID="{E5E9F726-5DAD-4752-A9D7-305A043356E8}" presName="parentNode" presStyleLbl="node1" presStyleIdx="1" presStyleCnt="3">
        <dgm:presLayoutVars>
          <dgm:chMax val="0"/>
          <dgm:bulletEnabled val="1"/>
        </dgm:presLayoutVars>
      </dgm:prSet>
      <dgm:spPr/>
      <dgm:t>
        <a:bodyPr/>
        <a:lstStyle/>
        <a:p>
          <a:pPr rtl="1"/>
          <a:endParaRPr lang="fa-IR"/>
        </a:p>
      </dgm:t>
    </dgm:pt>
    <dgm:pt modelId="{FA732688-7324-4AF9-A43A-D937257671EE}" type="pres">
      <dgm:prSet presAssocID="{E5E9F726-5DAD-4752-A9D7-305A043356E8}" presName="childNode" presStyleLbl="node1" presStyleIdx="1" presStyleCnt="3">
        <dgm:presLayoutVars>
          <dgm:bulletEnabled val="1"/>
        </dgm:presLayoutVars>
      </dgm:prSet>
      <dgm:spPr/>
      <dgm:t>
        <a:bodyPr/>
        <a:lstStyle/>
        <a:p>
          <a:pPr rtl="1"/>
          <a:endParaRPr lang="fa-IR"/>
        </a:p>
      </dgm:t>
    </dgm:pt>
    <dgm:pt modelId="{6F520878-2818-4FFF-A9A3-813BE843A333}" type="pres">
      <dgm:prSet presAssocID="{96A560A2-026F-413B-8574-485D22A0E6FB}" presName="hSp" presStyleCnt="0"/>
      <dgm:spPr/>
    </dgm:pt>
    <dgm:pt modelId="{EAD82DD9-C7A3-4EB6-ABBB-C761E1205236}" type="pres">
      <dgm:prSet presAssocID="{96A560A2-026F-413B-8574-485D22A0E6FB}" presName="vProcSp" presStyleCnt="0"/>
      <dgm:spPr/>
    </dgm:pt>
    <dgm:pt modelId="{373C6D44-AD6B-468C-8AB1-6D12BCCD6053}" type="pres">
      <dgm:prSet presAssocID="{96A560A2-026F-413B-8574-485D22A0E6FB}" presName="vSp1" presStyleCnt="0"/>
      <dgm:spPr/>
    </dgm:pt>
    <dgm:pt modelId="{3078F1A3-8A4B-49E4-871B-02470EE76047}" type="pres">
      <dgm:prSet presAssocID="{96A560A2-026F-413B-8574-485D22A0E6FB}" presName="simulatedConn" presStyleLbl="solidFgAcc1" presStyleIdx="1" presStyleCnt="2"/>
      <dgm:spPr/>
    </dgm:pt>
    <dgm:pt modelId="{F38ADFF9-3A10-4E4F-AFCD-73EAF3F55807}" type="pres">
      <dgm:prSet presAssocID="{96A560A2-026F-413B-8574-485D22A0E6FB}" presName="vSp2" presStyleCnt="0"/>
      <dgm:spPr/>
    </dgm:pt>
    <dgm:pt modelId="{4416B943-CC36-4F5D-BD57-591CBECBFD8B}" type="pres">
      <dgm:prSet presAssocID="{96A560A2-026F-413B-8574-485D22A0E6FB}" presName="sibTrans" presStyleCnt="0"/>
      <dgm:spPr/>
    </dgm:pt>
    <dgm:pt modelId="{B1EC6DD4-3188-4A1D-932F-42022FD3C9BF}" type="pres">
      <dgm:prSet presAssocID="{00AD9937-921F-43ED-A56E-E4A7A74190C9}" presName="compositeNode" presStyleCnt="0">
        <dgm:presLayoutVars>
          <dgm:bulletEnabled val="1"/>
        </dgm:presLayoutVars>
      </dgm:prSet>
      <dgm:spPr/>
    </dgm:pt>
    <dgm:pt modelId="{F5761E17-FA85-42A6-9987-8628CD335C27}" type="pres">
      <dgm:prSet presAssocID="{00AD9937-921F-43ED-A56E-E4A7A74190C9}" presName="bgRect" presStyleLbl="node1" presStyleIdx="2" presStyleCnt="3"/>
      <dgm:spPr/>
      <dgm:t>
        <a:bodyPr/>
        <a:lstStyle/>
        <a:p>
          <a:pPr rtl="1"/>
          <a:endParaRPr lang="fa-IR"/>
        </a:p>
      </dgm:t>
    </dgm:pt>
    <dgm:pt modelId="{6A68505F-A80F-411C-9ED3-3616C8B4ECEE}" type="pres">
      <dgm:prSet presAssocID="{00AD9937-921F-43ED-A56E-E4A7A74190C9}" presName="parentNode" presStyleLbl="node1" presStyleIdx="2" presStyleCnt="3">
        <dgm:presLayoutVars>
          <dgm:chMax val="0"/>
          <dgm:bulletEnabled val="1"/>
        </dgm:presLayoutVars>
      </dgm:prSet>
      <dgm:spPr/>
      <dgm:t>
        <a:bodyPr/>
        <a:lstStyle/>
        <a:p>
          <a:pPr rtl="1"/>
          <a:endParaRPr lang="fa-IR"/>
        </a:p>
      </dgm:t>
    </dgm:pt>
    <dgm:pt modelId="{0AE95717-9336-47F3-8CFC-2D43B562FBF4}" type="pres">
      <dgm:prSet presAssocID="{00AD9937-921F-43ED-A56E-E4A7A74190C9}" presName="childNode" presStyleLbl="node1" presStyleIdx="2" presStyleCnt="3">
        <dgm:presLayoutVars>
          <dgm:bulletEnabled val="1"/>
        </dgm:presLayoutVars>
      </dgm:prSet>
      <dgm:spPr/>
      <dgm:t>
        <a:bodyPr/>
        <a:lstStyle/>
        <a:p>
          <a:pPr rtl="1"/>
          <a:endParaRPr lang="fa-IR"/>
        </a:p>
      </dgm:t>
    </dgm:pt>
  </dgm:ptLst>
  <dgm:cxnLst>
    <dgm:cxn modelId="{32721927-03F5-49EE-8332-777191075E82}" type="presOf" srcId="{68317E94-0983-4F1A-98A3-1738E375352F}" destId="{C4702918-606A-404E-8972-AE4AB9D9E8AA}" srcOrd="0" destOrd="0" presId="urn:microsoft.com/office/officeart/2005/8/layout/hProcess7#1"/>
    <dgm:cxn modelId="{A7A5B890-49DE-4817-973E-3137ECA26D2A}" type="presOf" srcId="{53A35572-28AE-4FA3-9411-2FACF85B6386}" destId="{0AE95717-9336-47F3-8CFC-2D43B562FBF4}" srcOrd="0" destOrd="0" presId="urn:microsoft.com/office/officeart/2005/8/layout/hProcess7#1"/>
    <dgm:cxn modelId="{506BFEFC-AB66-4B24-AAB4-6BE89D77AC54}" type="presOf" srcId="{E5E9F726-5DAD-4752-A9D7-305A043356E8}" destId="{813B4E80-9E1A-478B-B445-02AA02D29078}" srcOrd="1" destOrd="0" presId="urn:microsoft.com/office/officeart/2005/8/layout/hProcess7#1"/>
    <dgm:cxn modelId="{FEB18053-549F-449F-B98D-6FE9B5E776EC}" srcId="{6825A04B-6450-4837-AAFE-AE214524F808}" destId="{E5E9F726-5DAD-4752-A9D7-305A043356E8}" srcOrd="1" destOrd="0" parTransId="{B81FE2E9-3B0F-4FEB-A400-C95BB838CBFB}" sibTransId="{96A560A2-026F-413B-8574-485D22A0E6FB}"/>
    <dgm:cxn modelId="{84BCD68E-E3AB-4BA1-A080-FEAA8DF3D187}" srcId="{00AD9937-921F-43ED-A56E-E4A7A74190C9}" destId="{53A35572-28AE-4FA3-9411-2FACF85B6386}" srcOrd="0" destOrd="0" parTransId="{624B3AA8-B9B1-4F8F-9644-4EF4DDB84C5A}" sibTransId="{E0FBF258-6CA3-46D5-BB90-37FA7D1A3925}"/>
    <dgm:cxn modelId="{4DAD8197-AE96-42A3-B748-BC883E09BDCB}" type="presOf" srcId="{84262335-343F-4289-9813-D1757D8E5188}" destId="{8F4CEA43-6CA3-4DCE-9A12-B59AD4CAE866}" srcOrd="1" destOrd="0" presId="urn:microsoft.com/office/officeart/2005/8/layout/hProcess7#1"/>
    <dgm:cxn modelId="{1E54366F-D849-48DB-9E5E-D610A6B2FCB3}" type="presOf" srcId="{00AD9937-921F-43ED-A56E-E4A7A74190C9}" destId="{F5761E17-FA85-42A6-9987-8628CD335C27}" srcOrd="0" destOrd="0" presId="urn:microsoft.com/office/officeart/2005/8/layout/hProcess7#1"/>
    <dgm:cxn modelId="{6AE4DCDB-D32D-49AD-9B5D-7DE006A58F65}" srcId="{6825A04B-6450-4837-AAFE-AE214524F808}" destId="{84262335-343F-4289-9813-D1757D8E5188}" srcOrd="0" destOrd="0" parTransId="{B9F33A3D-AE6B-4CF8-B9B5-2D4C2578980F}" sibTransId="{A4E3BB8A-7ADC-430E-934D-FFB59FA9A1B7}"/>
    <dgm:cxn modelId="{B99CF926-57E5-485D-9872-3075DFFFDA81}" srcId="{6825A04B-6450-4837-AAFE-AE214524F808}" destId="{00AD9937-921F-43ED-A56E-E4A7A74190C9}" srcOrd="2" destOrd="0" parTransId="{8389FB2D-590F-4D6B-934A-D222A606A648}" sibTransId="{DCE4BBA2-5838-45D2-A6DA-CE293CDB3A4E}"/>
    <dgm:cxn modelId="{335697D5-EA8D-463E-A342-BF74401A1E2E}" type="presOf" srcId="{00AD9937-921F-43ED-A56E-E4A7A74190C9}" destId="{6A68505F-A80F-411C-9ED3-3616C8B4ECEE}" srcOrd="1" destOrd="0" presId="urn:microsoft.com/office/officeart/2005/8/layout/hProcess7#1"/>
    <dgm:cxn modelId="{76975C47-043C-4BEE-8390-824778D92ACB}" type="presOf" srcId="{6825A04B-6450-4837-AAFE-AE214524F808}" destId="{C850371C-FE06-4A2C-8419-32374B9394EF}" srcOrd="0" destOrd="0" presId="urn:microsoft.com/office/officeart/2005/8/layout/hProcess7#1"/>
    <dgm:cxn modelId="{FF39AB70-24B8-449A-9C8F-3C58E8CA4305}" srcId="{84262335-343F-4289-9813-D1757D8E5188}" destId="{68317E94-0983-4F1A-98A3-1738E375352F}" srcOrd="0" destOrd="0" parTransId="{0DAD4F84-8249-4CE6-A0C8-5B3E8C2D0DF8}" sibTransId="{C91AEEF5-688F-4F8E-AF9F-73A814D66F51}"/>
    <dgm:cxn modelId="{006F1EC7-E678-4BC9-BA07-65C291F22AB1}" srcId="{E5E9F726-5DAD-4752-A9D7-305A043356E8}" destId="{AE1CD077-1835-457F-8A31-16AC009F5D56}" srcOrd="0" destOrd="0" parTransId="{0524F34E-BA61-405F-97A3-5478D4BEC249}" sibTransId="{27AEE7FD-F29C-4F34-B542-F26DDD74FBBA}"/>
    <dgm:cxn modelId="{17B64CEB-47EF-4446-9A8B-E64311FB7FA9}" type="presOf" srcId="{AE1CD077-1835-457F-8A31-16AC009F5D56}" destId="{FA732688-7324-4AF9-A43A-D937257671EE}" srcOrd="0" destOrd="0" presId="urn:microsoft.com/office/officeart/2005/8/layout/hProcess7#1"/>
    <dgm:cxn modelId="{EBB6F6A9-05CC-4283-B12A-AFED66068770}" type="presOf" srcId="{E5E9F726-5DAD-4752-A9D7-305A043356E8}" destId="{84F851A4-6E2F-48A8-A5F5-7AAE81A4C493}" srcOrd="0" destOrd="0" presId="urn:microsoft.com/office/officeart/2005/8/layout/hProcess7#1"/>
    <dgm:cxn modelId="{9982C60F-FFB2-4C34-A670-E844054EFCD0}" type="presOf" srcId="{84262335-343F-4289-9813-D1757D8E5188}" destId="{E9C5364A-9AC4-41E8-9A06-D84146A1C1C5}" srcOrd="0" destOrd="0" presId="urn:microsoft.com/office/officeart/2005/8/layout/hProcess7#1"/>
    <dgm:cxn modelId="{D8FF2E73-2436-4DA2-B0FE-695F410BB912}" type="presParOf" srcId="{C850371C-FE06-4A2C-8419-32374B9394EF}" destId="{BC673869-E7EC-4D8F-B26F-18CAA7C7E7E2}" srcOrd="0" destOrd="0" presId="urn:microsoft.com/office/officeart/2005/8/layout/hProcess7#1"/>
    <dgm:cxn modelId="{DC5DEB24-5907-4B9E-BC22-BA78597643BD}" type="presParOf" srcId="{BC673869-E7EC-4D8F-B26F-18CAA7C7E7E2}" destId="{E9C5364A-9AC4-41E8-9A06-D84146A1C1C5}" srcOrd="0" destOrd="0" presId="urn:microsoft.com/office/officeart/2005/8/layout/hProcess7#1"/>
    <dgm:cxn modelId="{DE76B4AF-8EF9-4669-9AD3-F2B80A7847B9}" type="presParOf" srcId="{BC673869-E7EC-4D8F-B26F-18CAA7C7E7E2}" destId="{8F4CEA43-6CA3-4DCE-9A12-B59AD4CAE866}" srcOrd="1" destOrd="0" presId="urn:microsoft.com/office/officeart/2005/8/layout/hProcess7#1"/>
    <dgm:cxn modelId="{0B0442D4-E8A5-4904-8072-F9AB4BDACA40}" type="presParOf" srcId="{BC673869-E7EC-4D8F-B26F-18CAA7C7E7E2}" destId="{C4702918-606A-404E-8972-AE4AB9D9E8AA}" srcOrd="2" destOrd="0" presId="urn:microsoft.com/office/officeart/2005/8/layout/hProcess7#1"/>
    <dgm:cxn modelId="{EBAF8DB0-5CD2-4CD1-98DB-4C536A5487C6}" type="presParOf" srcId="{C850371C-FE06-4A2C-8419-32374B9394EF}" destId="{F388D56B-EE4B-4688-81F1-7E3F8299C004}" srcOrd="1" destOrd="0" presId="urn:microsoft.com/office/officeart/2005/8/layout/hProcess7#1"/>
    <dgm:cxn modelId="{D691ABF0-0EE8-4D9E-BA7D-77392EF0B71B}" type="presParOf" srcId="{C850371C-FE06-4A2C-8419-32374B9394EF}" destId="{15ECACC4-2F29-4A37-A8C2-38C1C7623BE8}" srcOrd="2" destOrd="0" presId="urn:microsoft.com/office/officeart/2005/8/layout/hProcess7#1"/>
    <dgm:cxn modelId="{B002C6AE-2664-4E11-9DFE-3C9F96F7B331}" type="presParOf" srcId="{15ECACC4-2F29-4A37-A8C2-38C1C7623BE8}" destId="{9CB4E345-9A4F-4C69-805E-90DD55575B1A}" srcOrd="0" destOrd="0" presId="urn:microsoft.com/office/officeart/2005/8/layout/hProcess7#1"/>
    <dgm:cxn modelId="{72206513-27C5-464A-8490-66FB069E33FF}" type="presParOf" srcId="{15ECACC4-2F29-4A37-A8C2-38C1C7623BE8}" destId="{F642C87B-5FAD-4D52-89CA-A6A94258E72A}" srcOrd="1" destOrd="0" presId="urn:microsoft.com/office/officeart/2005/8/layout/hProcess7#1"/>
    <dgm:cxn modelId="{FE844893-A874-46C5-9B8E-29D436A9DEDB}" type="presParOf" srcId="{15ECACC4-2F29-4A37-A8C2-38C1C7623BE8}" destId="{8588BF46-2CCD-4CB8-9BF5-938F724C7629}" srcOrd="2" destOrd="0" presId="urn:microsoft.com/office/officeart/2005/8/layout/hProcess7#1"/>
    <dgm:cxn modelId="{DCA7D8D4-AEAC-4FF3-AD05-CEC04B9A10DD}" type="presParOf" srcId="{C850371C-FE06-4A2C-8419-32374B9394EF}" destId="{F9F42F09-6B52-4159-9474-CB668063FDAD}" srcOrd="3" destOrd="0" presId="urn:microsoft.com/office/officeart/2005/8/layout/hProcess7#1"/>
    <dgm:cxn modelId="{5E2F2D0F-7CC9-40B5-BE6C-F6105B71606D}" type="presParOf" srcId="{C850371C-FE06-4A2C-8419-32374B9394EF}" destId="{5C4A9D24-9659-4ACC-A45C-06F44FAD4AE8}" srcOrd="4" destOrd="0" presId="urn:microsoft.com/office/officeart/2005/8/layout/hProcess7#1"/>
    <dgm:cxn modelId="{22964FFA-8D33-48AE-AD27-4179CF55C3B0}" type="presParOf" srcId="{5C4A9D24-9659-4ACC-A45C-06F44FAD4AE8}" destId="{84F851A4-6E2F-48A8-A5F5-7AAE81A4C493}" srcOrd="0" destOrd="0" presId="urn:microsoft.com/office/officeart/2005/8/layout/hProcess7#1"/>
    <dgm:cxn modelId="{0B68C5D7-C9EE-4FE9-8A22-C29613CBD2F2}" type="presParOf" srcId="{5C4A9D24-9659-4ACC-A45C-06F44FAD4AE8}" destId="{813B4E80-9E1A-478B-B445-02AA02D29078}" srcOrd="1" destOrd="0" presId="urn:microsoft.com/office/officeart/2005/8/layout/hProcess7#1"/>
    <dgm:cxn modelId="{442F14D6-5BCF-433A-9B0D-091D0E41F246}" type="presParOf" srcId="{5C4A9D24-9659-4ACC-A45C-06F44FAD4AE8}" destId="{FA732688-7324-4AF9-A43A-D937257671EE}" srcOrd="2" destOrd="0" presId="urn:microsoft.com/office/officeart/2005/8/layout/hProcess7#1"/>
    <dgm:cxn modelId="{79FE94CD-EA1A-4FAC-A7E6-0B71874044E2}" type="presParOf" srcId="{C850371C-FE06-4A2C-8419-32374B9394EF}" destId="{6F520878-2818-4FFF-A9A3-813BE843A333}" srcOrd="5" destOrd="0" presId="urn:microsoft.com/office/officeart/2005/8/layout/hProcess7#1"/>
    <dgm:cxn modelId="{EC6BCF03-C5E8-4638-B483-C2B0777E255F}" type="presParOf" srcId="{C850371C-FE06-4A2C-8419-32374B9394EF}" destId="{EAD82DD9-C7A3-4EB6-ABBB-C761E1205236}" srcOrd="6" destOrd="0" presId="urn:microsoft.com/office/officeart/2005/8/layout/hProcess7#1"/>
    <dgm:cxn modelId="{6E689E5B-C01B-4FD2-B413-7EC9F7BD8E94}" type="presParOf" srcId="{EAD82DD9-C7A3-4EB6-ABBB-C761E1205236}" destId="{373C6D44-AD6B-468C-8AB1-6D12BCCD6053}" srcOrd="0" destOrd="0" presId="urn:microsoft.com/office/officeart/2005/8/layout/hProcess7#1"/>
    <dgm:cxn modelId="{A75657D4-96E5-4CD7-8BE0-EF8F4FFA4961}" type="presParOf" srcId="{EAD82DD9-C7A3-4EB6-ABBB-C761E1205236}" destId="{3078F1A3-8A4B-49E4-871B-02470EE76047}" srcOrd="1" destOrd="0" presId="urn:microsoft.com/office/officeart/2005/8/layout/hProcess7#1"/>
    <dgm:cxn modelId="{C13DD2B5-AE22-44C8-8E73-2004B8671692}" type="presParOf" srcId="{EAD82DD9-C7A3-4EB6-ABBB-C761E1205236}" destId="{F38ADFF9-3A10-4E4F-AFCD-73EAF3F55807}" srcOrd="2" destOrd="0" presId="urn:microsoft.com/office/officeart/2005/8/layout/hProcess7#1"/>
    <dgm:cxn modelId="{6CEB334F-4F2A-459A-9F98-E64467BFECAA}" type="presParOf" srcId="{C850371C-FE06-4A2C-8419-32374B9394EF}" destId="{4416B943-CC36-4F5D-BD57-591CBECBFD8B}" srcOrd="7" destOrd="0" presId="urn:microsoft.com/office/officeart/2005/8/layout/hProcess7#1"/>
    <dgm:cxn modelId="{94F916FA-2AFB-45A6-BE85-BA0BFA8E8C5A}" type="presParOf" srcId="{C850371C-FE06-4A2C-8419-32374B9394EF}" destId="{B1EC6DD4-3188-4A1D-932F-42022FD3C9BF}" srcOrd="8" destOrd="0" presId="urn:microsoft.com/office/officeart/2005/8/layout/hProcess7#1"/>
    <dgm:cxn modelId="{B9A13B0F-1BD3-4E03-A990-9F45E463828B}" type="presParOf" srcId="{B1EC6DD4-3188-4A1D-932F-42022FD3C9BF}" destId="{F5761E17-FA85-42A6-9987-8628CD335C27}" srcOrd="0" destOrd="0" presId="urn:microsoft.com/office/officeart/2005/8/layout/hProcess7#1"/>
    <dgm:cxn modelId="{36638C5C-2C15-4A71-8C11-4B080C8635E4}" type="presParOf" srcId="{B1EC6DD4-3188-4A1D-932F-42022FD3C9BF}" destId="{6A68505F-A80F-411C-9ED3-3616C8B4ECEE}" srcOrd="1" destOrd="0" presId="urn:microsoft.com/office/officeart/2005/8/layout/hProcess7#1"/>
    <dgm:cxn modelId="{5FDCAE69-E926-4E94-AB26-2E34BB59DBA7}" type="presParOf" srcId="{B1EC6DD4-3188-4A1D-932F-42022FD3C9BF}" destId="{0AE95717-9336-47F3-8CFC-2D43B562FBF4}"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0983A-3324-45FC-B168-3400FD3BEAB4}">
      <dsp:nvSpPr>
        <dsp:cNvPr id="0" name=""/>
        <dsp:cNvSpPr/>
      </dsp:nvSpPr>
      <dsp:spPr>
        <a:xfrm>
          <a:off x="0" y="0"/>
          <a:ext cx="9258299" cy="900118"/>
        </a:xfrm>
        <a:prstGeom prst="roundRect">
          <a:avLst>
            <a:gd name="adj" fmla="val 10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dirty="0" smtClean="0"/>
            <a:t>کاهش تلفات</a:t>
          </a:r>
          <a:endParaRPr lang="fa-IR" sz="1700" kern="1200" dirty="0"/>
        </a:p>
      </dsp:txBody>
      <dsp:txXfrm>
        <a:off x="26364" y="26364"/>
        <a:ext cx="8181686" cy="847390"/>
      </dsp:txXfrm>
    </dsp:sp>
    <dsp:sp modelId="{C63A4EDD-FF8B-46A3-BD49-483C1867229C}">
      <dsp:nvSpPr>
        <dsp:cNvPr id="0" name=""/>
        <dsp:cNvSpPr/>
      </dsp:nvSpPr>
      <dsp:spPr>
        <a:xfrm>
          <a:off x="691366" y="1025135"/>
          <a:ext cx="9258299" cy="900118"/>
        </a:xfrm>
        <a:prstGeom prst="roundRect">
          <a:avLst>
            <a:gd name="adj" fmla="val 10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dirty="0" smtClean="0"/>
            <a:t>کاهش گازهای گلخانه ای – کاهش قیمت تمام شده انرژی و در نتیجه تسریع رشد اقتصادی کشور</a:t>
          </a:r>
          <a:endParaRPr lang="fa-IR" sz="1700" kern="1200" dirty="0"/>
        </a:p>
      </dsp:txBody>
      <dsp:txXfrm>
        <a:off x="717730" y="1051499"/>
        <a:ext cx="7929128" cy="847390"/>
      </dsp:txXfrm>
    </dsp:sp>
    <dsp:sp modelId="{FB885FE0-1404-4402-9EC4-7A81C8165343}">
      <dsp:nvSpPr>
        <dsp:cNvPr id="0" name=""/>
        <dsp:cNvSpPr/>
      </dsp:nvSpPr>
      <dsp:spPr>
        <a:xfrm>
          <a:off x="1382733" y="2050270"/>
          <a:ext cx="9258299" cy="900118"/>
        </a:xfrm>
        <a:prstGeom prst="roundRect">
          <a:avLst>
            <a:gd name="adj" fmla="val 10000"/>
          </a:avLst>
        </a:prstGeom>
        <a:solidFill>
          <a:schemeClr val="accent4">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dirty="0" smtClean="0"/>
            <a:t>در این راستا اگر سیستمی بتواند با یک قیمت معقول از بازده مطلوبی برخوردار باشد می تواند برای مصرف کننده و جامعه مفید واقع شود</a:t>
          </a:r>
          <a:endParaRPr lang="fa-IR" sz="1700" kern="1200" dirty="0"/>
        </a:p>
      </dsp:txBody>
      <dsp:txXfrm>
        <a:off x="1409097" y="2076634"/>
        <a:ext cx="7929128" cy="847390"/>
      </dsp:txXfrm>
    </dsp:sp>
    <dsp:sp modelId="{DE86C880-B67C-46F5-BF97-52B7B6748A50}">
      <dsp:nvSpPr>
        <dsp:cNvPr id="0" name=""/>
        <dsp:cNvSpPr/>
      </dsp:nvSpPr>
      <dsp:spPr>
        <a:xfrm>
          <a:off x="2074099" y="3075405"/>
          <a:ext cx="9258299" cy="900118"/>
        </a:xfrm>
        <a:prstGeom prst="roundRect">
          <a:avLst>
            <a:gd name="adj" fmla="val 10000"/>
          </a:avLst>
        </a:prstGeom>
        <a:solidFill>
          <a:schemeClr val="accent5">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dirty="0" smtClean="0"/>
            <a:t>در بهینه سازی سیستم‌های توزیع باید به این امر توجه داشت که اجرای پروژه های کاهش تلفات تا نقطه‌ای دارای توجیه است که هزینه پروژه های کاهش تلفات بیشتر از ارزش سرمایه‌گذاری توسعه و احداث نشود</a:t>
          </a:r>
          <a:endParaRPr lang="fa-IR" sz="1700" kern="1200" dirty="0"/>
        </a:p>
      </dsp:txBody>
      <dsp:txXfrm>
        <a:off x="2100463" y="3101769"/>
        <a:ext cx="7929128" cy="847390"/>
      </dsp:txXfrm>
    </dsp:sp>
    <dsp:sp modelId="{738E274F-6432-418A-B2F6-34FCA411B267}">
      <dsp:nvSpPr>
        <dsp:cNvPr id="0" name=""/>
        <dsp:cNvSpPr/>
      </dsp:nvSpPr>
      <dsp:spPr>
        <a:xfrm>
          <a:off x="2765466" y="4100541"/>
          <a:ext cx="9258299" cy="900118"/>
        </a:xfrm>
        <a:prstGeom prst="roundRect">
          <a:avLst>
            <a:gd name="adj" fmla="val 10000"/>
          </a:avLst>
        </a:prstGeom>
        <a:solidFill>
          <a:schemeClr val="accent6">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fa-IR" sz="1700" kern="1200" dirty="0" smtClean="0"/>
            <a:t>این بدان دلیل است که این امکان وجود دارد که شرایط جغرافیایی و پراکندگی بار در یک منطقه خاص، طوری باشد که کاهش تلفات از یک حد مشخص اقتصادی نباشد و در مواردی حتی غیر ممکن نیز خواهد بود</a:t>
          </a:r>
          <a:endParaRPr lang="fa-IR" sz="1700" kern="1200" dirty="0"/>
        </a:p>
      </dsp:txBody>
      <dsp:txXfrm>
        <a:off x="2791830" y="4126905"/>
        <a:ext cx="7929128" cy="847390"/>
      </dsp:txXfrm>
    </dsp:sp>
    <dsp:sp modelId="{F08E0736-62F1-4794-9F47-A3FAFA34ADD5}">
      <dsp:nvSpPr>
        <dsp:cNvPr id="0" name=""/>
        <dsp:cNvSpPr/>
      </dsp:nvSpPr>
      <dsp:spPr>
        <a:xfrm>
          <a:off x="8673222" y="657586"/>
          <a:ext cx="585077" cy="585077"/>
        </a:xfrm>
        <a:prstGeom prst="downArrow">
          <a:avLst>
            <a:gd name="adj1" fmla="val 55000"/>
            <a:gd name="adj2" fmla="val 45000"/>
          </a:avLst>
        </a:prstGeom>
        <a:solidFill>
          <a:schemeClr val="accent2">
            <a:tint val="40000"/>
            <a:alpha val="90000"/>
            <a:hueOff val="0"/>
            <a:satOff val="0"/>
            <a:lumOff val="0"/>
            <a:alphaOff val="0"/>
          </a:schemeClr>
        </a:solidFill>
        <a:ln w="10000"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endParaRPr lang="fa-IR" sz="1900" kern="1200"/>
        </a:p>
      </dsp:txBody>
      <dsp:txXfrm>
        <a:off x="8804864" y="657586"/>
        <a:ext cx="321793" cy="440270"/>
      </dsp:txXfrm>
    </dsp:sp>
    <dsp:sp modelId="{A3B6FBC7-738E-4E8C-98D6-6141D3FB1BA2}">
      <dsp:nvSpPr>
        <dsp:cNvPr id="0" name=""/>
        <dsp:cNvSpPr/>
      </dsp:nvSpPr>
      <dsp:spPr>
        <a:xfrm>
          <a:off x="9364589" y="1682722"/>
          <a:ext cx="585077" cy="585077"/>
        </a:xfrm>
        <a:prstGeom prst="downArrow">
          <a:avLst>
            <a:gd name="adj1" fmla="val 55000"/>
            <a:gd name="adj2" fmla="val 45000"/>
          </a:avLst>
        </a:prstGeom>
        <a:solidFill>
          <a:schemeClr val="accent3">
            <a:tint val="40000"/>
            <a:alpha val="90000"/>
            <a:hueOff val="0"/>
            <a:satOff val="0"/>
            <a:lumOff val="0"/>
            <a:alphaOff val="0"/>
          </a:schemeClr>
        </a:solidFill>
        <a:ln w="10000"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endParaRPr lang="fa-IR" sz="1900" kern="1200"/>
        </a:p>
      </dsp:txBody>
      <dsp:txXfrm>
        <a:off x="9496231" y="1682722"/>
        <a:ext cx="321793" cy="440270"/>
      </dsp:txXfrm>
    </dsp:sp>
    <dsp:sp modelId="{783CF132-E4DE-4A58-8935-5424165B23B6}">
      <dsp:nvSpPr>
        <dsp:cNvPr id="0" name=""/>
        <dsp:cNvSpPr/>
      </dsp:nvSpPr>
      <dsp:spPr>
        <a:xfrm>
          <a:off x="10055955" y="2692855"/>
          <a:ext cx="585077" cy="585077"/>
        </a:xfrm>
        <a:prstGeom prst="downArrow">
          <a:avLst>
            <a:gd name="adj1" fmla="val 55000"/>
            <a:gd name="adj2" fmla="val 45000"/>
          </a:avLst>
        </a:prstGeom>
        <a:solidFill>
          <a:schemeClr val="accent4">
            <a:tint val="40000"/>
            <a:alpha val="90000"/>
            <a:hueOff val="0"/>
            <a:satOff val="0"/>
            <a:lumOff val="0"/>
            <a:alphaOff val="0"/>
          </a:schemeClr>
        </a:solidFill>
        <a:ln w="10000" cap="flat" cmpd="sng" algn="ctr">
          <a:solidFill>
            <a:schemeClr val="accent4">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endParaRPr lang="fa-IR" sz="1900" kern="1200"/>
        </a:p>
      </dsp:txBody>
      <dsp:txXfrm>
        <a:off x="10187597" y="2692855"/>
        <a:ext cx="321793" cy="440270"/>
      </dsp:txXfrm>
    </dsp:sp>
    <dsp:sp modelId="{1B3C5140-4302-41D3-A532-6F6DB9921AD8}">
      <dsp:nvSpPr>
        <dsp:cNvPr id="0" name=""/>
        <dsp:cNvSpPr/>
      </dsp:nvSpPr>
      <dsp:spPr>
        <a:xfrm>
          <a:off x="10747322" y="3727992"/>
          <a:ext cx="585077" cy="585077"/>
        </a:xfrm>
        <a:prstGeom prst="downArrow">
          <a:avLst>
            <a:gd name="adj1" fmla="val 55000"/>
            <a:gd name="adj2" fmla="val 45000"/>
          </a:avLst>
        </a:prstGeom>
        <a:solidFill>
          <a:schemeClr val="accent5">
            <a:tint val="40000"/>
            <a:alpha val="90000"/>
            <a:hueOff val="0"/>
            <a:satOff val="0"/>
            <a:lumOff val="0"/>
            <a:alphaOff val="0"/>
          </a:schemeClr>
        </a:solidFill>
        <a:ln w="10000" cap="flat" cmpd="sng" algn="ctr">
          <a:solidFill>
            <a:schemeClr val="accent5">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rtl="1">
            <a:lnSpc>
              <a:spcPct val="90000"/>
            </a:lnSpc>
            <a:spcBef>
              <a:spcPct val="0"/>
            </a:spcBef>
            <a:spcAft>
              <a:spcPct val="35000"/>
            </a:spcAft>
          </a:pPr>
          <a:endParaRPr lang="fa-IR" sz="1900" kern="1200"/>
        </a:p>
      </dsp:txBody>
      <dsp:txXfrm>
        <a:off x="10878964" y="3727992"/>
        <a:ext cx="321793" cy="4402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CBE63C-7854-4466-B795-F029DC7539E0}">
      <dsp:nvSpPr>
        <dsp:cNvPr id="0" name=""/>
        <dsp:cNvSpPr/>
      </dsp:nvSpPr>
      <dsp:spPr>
        <a:xfrm>
          <a:off x="1487107" y="581590"/>
          <a:ext cx="3874807" cy="3874807"/>
        </a:xfrm>
        <a:prstGeom prst="blockArc">
          <a:avLst>
            <a:gd name="adj1" fmla="val 11880000"/>
            <a:gd name="adj2" fmla="val 16200000"/>
            <a:gd name="adj3" fmla="val 4637"/>
          </a:avLst>
        </a:prstGeom>
        <a:solidFill>
          <a:schemeClr val="accent4">
            <a:hueOff val="1856823"/>
            <a:satOff val="-56410"/>
            <a:lumOff val="1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844EB3-659B-4FD0-B124-76A9E321F21F}">
      <dsp:nvSpPr>
        <dsp:cNvPr id="0" name=""/>
        <dsp:cNvSpPr/>
      </dsp:nvSpPr>
      <dsp:spPr>
        <a:xfrm>
          <a:off x="1487107" y="581590"/>
          <a:ext cx="3874807" cy="3874807"/>
        </a:xfrm>
        <a:prstGeom prst="blockArc">
          <a:avLst>
            <a:gd name="adj1" fmla="val 7560000"/>
            <a:gd name="adj2" fmla="val 11880000"/>
            <a:gd name="adj3" fmla="val 4637"/>
          </a:avLst>
        </a:prstGeom>
        <a:solidFill>
          <a:schemeClr val="accent4">
            <a:hueOff val="1392617"/>
            <a:satOff val="-42308"/>
            <a:lumOff val="139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C97B32-E8B3-4423-AB33-3228D0238A97}">
      <dsp:nvSpPr>
        <dsp:cNvPr id="0" name=""/>
        <dsp:cNvSpPr/>
      </dsp:nvSpPr>
      <dsp:spPr>
        <a:xfrm>
          <a:off x="1487107" y="581590"/>
          <a:ext cx="3874807" cy="3874807"/>
        </a:xfrm>
        <a:prstGeom prst="blockArc">
          <a:avLst>
            <a:gd name="adj1" fmla="val 3240000"/>
            <a:gd name="adj2" fmla="val 7560000"/>
            <a:gd name="adj3" fmla="val 4637"/>
          </a:avLst>
        </a:prstGeom>
        <a:solidFill>
          <a:schemeClr val="accent4">
            <a:hueOff val="928412"/>
            <a:satOff val="-28205"/>
            <a:lumOff val="9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030D9B-8E17-4DCA-8894-55CF0683A2F2}">
      <dsp:nvSpPr>
        <dsp:cNvPr id="0" name=""/>
        <dsp:cNvSpPr/>
      </dsp:nvSpPr>
      <dsp:spPr>
        <a:xfrm>
          <a:off x="1487107" y="581590"/>
          <a:ext cx="3874807" cy="3874807"/>
        </a:xfrm>
        <a:prstGeom prst="blockArc">
          <a:avLst>
            <a:gd name="adj1" fmla="val 20520000"/>
            <a:gd name="adj2" fmla="val 3240000"/>
            <a:gd name="adj3" fmla="val 4637"/>
          </a:avLst>
        </a:prstGeom>
        <a:solidFill>
          <a:schemeClr val="accent4">
            <a:hueOff val="464206"/>
            <a:satOff val="-14103"/>
            <a:lumOff val="46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D69017-E3A0-48E9-83DE-089C4357FEFF}">
      <dsp:nvSpPr>
        <dsp:cNvPr id="0" name=""/>
        <dsp:cNvSpPr/>
      </dsp:nvSpPr>
      <dsp:spPr>
        <a:xfrm>
          <a:off x="1487107" y="581590"/>
          <a:ext cx="3874807" cy="3874807"/>
        </a:xfrm>
        <a:prstGeom prst="blockArc">
          <a:avLst>
            <a:gd name="adj1" fmla="val 16200000"/>
            <a:gd name="adj2" fmla="val 20520000"/>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5B3215-42FA-4CCB-841F-F76A1CFD1FE3}">
      <dsp:nvSpPr>
        <dsp:cNvPr id="0" name=""/>
        <dsp:cNvSpPr/>
      </dsp:nvSpPr>
      <dsp:spPr>
        <a:xfrm>
          <a:off x="2533269" y="1627751"/>
          <a:ext cx="1782484" cy="1782484"/>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fa-IR" sz="2400" kern="1200" dirty="0" smtClean="0"/>
            <a:t>عوامل موثر بر تلفات</a:t>
          </a:r>
          <a:endParaRPr lang="fa-IR" sz="2400" kern="1200" dirty="0"/>
        </a:p>
      </dsp:txBody>
      <dsp:txXfrm>
        <a:off x="2794308" y="1888790"/>
        <a:ext cx="1260406" cy="1260406"/>
      </dsp:txXfrm>
    </dsp:sp>
    <dsp:sp modelId="{8F6498E3-D677-4D0E-BA3C-01E692C743C6}">
      <dsp:nvSpPr>
        <dsp:cNvPr id="0" name=""/>
        <dsp:cNvSpPr/>
      </dsp:nvSpPr>
      <dsp:spPr>
        <a:xfrm>
          <a:off x="2800641" y="2639"/>
          <a:ext cx="1247739" cy="1247739"/>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t>وضعیت اقتصادی و معیشتی</a:t>
          </a:r>
          <a:endParaRPr lang="fa-IR" sz="1400" kern="1200" dirty="0"/>
        </a:p>
      </dsp:txBody>
      <dsp:txXfrm>
        <a:off x="2983368" y="185366"/>
        <a:ext cx="882285" cy="882285"/>
      </dsp:txXfrm>
    </dsp:sp>
    <dsp:sp modelId="{8F975153-FF45-4437-9919-34D0CA87174A}">
      <dsp:nvSpPr>
        <dsp:cNvPr id="0" name=""/>
        <dsp:cNvSpPr/>
      </dsp:nvSpPr>
      <dsp:spPr>
        <a:xfrm>
          <a:off x="4600502" y="1310314"/>
          <a:ext cx="1247739" cy="1247739"/>
        </a:xfrm>
        <a:prstGeom prst="ellipse">
          <a:avLst/>
        </a:prstGeom>
        <a:solidFill>
          <a:schemeClr val="accent4">
            <a:hueOff val="464206"/>
            <a:satOff val="-14103"/>
            <a:lumOff val="465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t>پراکندگی بار</a:t>
          </a:r>
          <a:endParaRPr lang="fa-IR" sz="1400" kern="1200" dirty="0"/>
        </a:p>
      </dsp:txBody>
      <dsp:txXfrm>
        <a:off x="4783229" y="1493041"/>
        <a:ext cx="882285" cy="882285"/>
      </dsp:txXfrm>
    </dsp:sp>
    <dsp:sp modelId="{FECA275A-A6AE-4DB9-A73A-BCADF1A8D2BD}">
      <dsp:nvSpPr>
        <dsp:cNvPr id="0" name=""/>
        <dsp:cNvSpPr/>
      </dsp:nvSpPr>
      <dsp:spPr>
        <a:xfrm>
          <a:off x="3913016" y="3426177"/>
          <a:ext cx="1247739" cy="1247739"/>
        </a:xfrm>
        <a:prstGeom prst="ellipse">
          <a:avLst/>
        </a:prstGeom>
        <a:solidFill>
          <a:schemeClr val="accent4">
            <a:hueOff val="928412"/>
            <a:satOff val="-28205"/>
            <a:lumOff val="9314"/>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t>شرایط جغرافیایی</a:t>
          </a:r>
          <a:endParaRPr lang="fa-IR" sz="1400" kern="1200" dirty="0"/>
        </a:p>
      </dsp:txBody>
      <dsp:txXfrm>
        <a:off x="4095743" y="3608904"/>
        <a:ext cx="882285" cy="882285"/>
      </dsp:txXfrm>
    </dsp:sp>
    <dsp:sp modelId="{08167258-3402-49F6-A668-BB0495B2F5B3}">
      <dsp:nvSpPr>
        <dsp:cNvPr id="0" name=""/>
        <dsp:cNvSpPr/>
      </dsp:nvSpPr>
      <dsp:spPr>
        <a:xfrm>
          <a:off x="1688266" y="3426177"/>
          <a:ext cx="1247739" cy="1247739"/>
        </a:xfrm>
        <a:prstGeom prst="ellipse">
          <a:avLst/>
        </a:prstGeom>
        <a:solidFill>
          <a:schemeClr val="accent4">
            <a:hueOff val="1392617"/>
            <a:satOff val="-42308"/>
            <a:lumOff val="1397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t>ویژگی‌های بار</a:t>
          </a:r>
          <a:endParaRPr lang="fa-IR" sz="1400" kern="1200" dirty="0"/>
        </a:p>
      </dsp:txBody>
      <dsp:txXfrm>
        <a:off x="1870993" y="3608904"/>
        <a:ext cx="882285" cy="882285"/>
      </dsp:txXfrm>
    </dsp:sp>
    <dsp:sp modelId="{9F72B304-5766-4E0A-80B8-BBAB649E5B6A}">
      <dsp:nvSpPr>
        <dsp:cNvPr id="0" name=""/>
        <dsp:cNvSpPr/>
      </dsp:nvSpPr>
      <dsp:spPr>
        <a:xfrm>
          <a:off x="1000781" y="1310314"/>
          <a:ext cx="1247739" cy="1247739"/>
        </a:xfrm>
        <a:prstGeom prst="ellipse">
          <a:avLst/>
        </a:prstGeom>
        <a:solidFill>
          <a:schemeClr val="accent4">
            <a:hueOff val="1856823"/>
            <a:satOff val="-56410"/>
            <a:lumOff val="1862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1">
            <a:lnSpc>
              <a:spcPct val="90000"/>
            </a:lnSpc>
            <a:spcBef>
              <a:spcPct val="0"/>
            </a:spcBef>
            <a:spcAft>
              <a:spcPct val="35000"/>
            </a:spcAft>
          </a:pPr>
          <a:r>
            <a:rPr lang="fa-IR" sz="1400" kern="1200" dirty="0" smtClean="0"/>
            <a:t>نحوه بهره برداری شبکه</a:t>
          </a:r>
          <a:endParaRPr lang="fa-IR" sz="1400" kern="1200" dirty="0"/>
        </a:p>
      </dsp:txBody>
      <dsp:txXfrm>
        <a:off x="1183508" y="1493041"/>
        <a:ext cx="882285" cy="8822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B6D74-8C60-4799-B6CE-2F6F85A2ED09}">
      <dsp:nvSpPr>
        <dsp:cNvPr id="0" name=""/>
        <dsp:cNvSpPr/>
      </dsp:nvSpPr>
      <dsp:spPr>
        <a:xfrm>
          <a:off x="8246287" y="212481"/>
          <a:ext cx="2941587" cy="1764952"/>
        </a:xfrm>
        <a:prstGeom prst="roundRect">
          <a:avLst>
            <a:gd name="adj" fmla="val 10000"/>
          </a:avLst>
        </a:prstGeom>
        <a:solidFill>
          <a:schemeClr val="accent5">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t>افزایش دما</a:t>
          </a:r>
          <a:endParaRPr lang="fa-IR" sz="2400" kern="1200" dirty="0"/>
        </a:p>
      </dsp:txBody>
      <dsp:txXfrm>
        <a:off x="8297981" y="264175"/>
        <a:ext cx="2838199" cy="1661564"/>
      </dsp:txXfrm>
    </dsp:sp>
    <dsp:sp modelId="{0483B8F8-46F4-4906-8D45-EA0BB5E2299C}">
      <dsp:nvSpPr>
        <dsp:cNvPr id="0" name=""/>
        <dsp:cNvSpPr/>
      </dsp:nvSpPr>
      <dsp:spPr>
        <a:xfrm rot="10800000">
          <a:off x="7363811" y="730201"/>
          <a:ext cx="623616" cy="729513"/>
        </a:xfrm>
        <a:prstGeom prst="rightArrow">
          <a:avLst>
            <a:gd name="adj1" fmla="val 60000"/>
            <a:gd name="adj2" fmla="val 50000"/>
          </a:avLst>
        </a:prstGeom>
        <a:solidFill>
          <a:schemeClr val="accent5">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10800000">
        <a:off x="7550896" y="876104"/>
        <a:ext cx="436531" cy="437707"/>
      </dsp:txXfrm>
    </dsp:sp>
    <dsp:sp modelId="{C71055A3-FD48-4325-AB43-0118A12BCFEB}">
      <dsp:nvSpPr>
        <dsp:cNvPr id="0" name=""/>
        <dsp:cNvSpPr/>
      </dsp:nvSpPr>
      <dsp:spPr>
        <a:xfrm>
          <a:off x="4128064" y="212481"/>
          <a:ext cx="2941587" cy="1764952"/>
        </a:xfrm>
        <a:prstGeom prst="roundRect">
          <a:avLst>
            <a:gd name="adj" fmla="val 10000"/>
          </a:avLst>
        </a:prstGeom>
        <a:solidFill>
          <a:schemeClr val="accent5">
            <a:hueOff val="-774129"/>
            <a:satOff val="7761"/>
            <a:lumOff val="-5392"/>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t>افزایش مقاومت</a:t>
          </a:r>
          <a:endParaRPr lang="fa-IR" sz="2400" kern="1200" dirty="0"/>
        </a:p>
      </dsp:txBody>
      <dsp:txXfrm>
        <a:off x="4179758" y="264175"/>
        <a:ext cx="2838199" cy="1661564"/>
      </dsp:txXfrm>
    </dsp:sp>
    <dsp:sp modelId="{3A69B68F-B57D-4CA9-B603-A31B914ED8BD}">
      <dsp:nvSpPr>
        <dsp:cNvPr id="0" name=""/>
        <dsp:cNvSpPr/>
      </dsp:nvSpPr>
      <dsp:spPr>
        <a:xfrm rot="10800000">
          <a:off x="3245588" y="730201"/>
          <a:ext cx="623616" cy="729513"/>
        </a:xfrm>
        <a:prstGeom prst="rightArrow">
          <a:avLst>
            <a:gd name="adj1" fmla="val 60000"/>
            <a:gd name="adj2" fmla="val 50000"/>
          </a:avLst>
        </a:prstGeom>
        <a:solidFill>
          <a:schemeClr val="accent5">
            <a:hueOff val="-1032172"/>
            <a:satOff val="10348"/>
            <a:lumOff val="-719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10800000">
        <a:off x="3432673" y="876104"/>
        <a:ext cx="436531" cy="437707"/>
      </dsp:txXfrm>
    </dsp:sp>
    <dsp:sp modelId="{EE9286C0-02AA-40E7-AD3F-3420FA141486}">
      <dsp:nvSpPr>
        <dsp:cNvPr id="0" name=""/>
        <dsp:cNvSpPr/>
      </dsp:nvSpPr>
      <dsp:spPr>
        <a:xfrm>
          <a:off x="9841" y="212481"/>
          <a:ext cx="2941587" cy="1764952"/>
        </a:xfrm>
        <a:prstGeom prst="roundRect">
          <a:avLst>
            <a:gd name="adj" fmla="val 10000"/>
          </a:avLst>
        </a:prstGeom>
        <a:solidFill>
          <a:schemeClr val="accent5">
            <a:hueOff val="-1548258"/>
            <a:satOff val="15522"/>
            <a:lumOff val="-10784"/>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t>افت ولتاژ بیشتر</a:t>
          </a:r>
          <a:endParaRPr lang="fa-IR" sz="2400" kern="1200" dirty="0"/>
        </a:p>
      </dsp:txBody>
      <dsp:txXfrm>
        <a:off x="61535" y="264175"/>
        <a:ext cx="2838199" cy="1661564"/>
      </dsp:txXfrm>
    </dsp:sp>
    <dsp:sp modelId="{89F0BA09-E685-45A3-A8F8-0D3C707D9DA2}">
      <dsp:nvSpPr>
        <dsp:cNvPr id="0" name=""/>
        <dsp:cNvSpPr/>
      </dsp:nvSpPr>
      <dsp:spPr>
        <a:xfrm rot="5400000">
          <a:off x="1168827" y="2183345"/>
          <a:ext cx="623616" cy="729513"/>
        </a:xfrm>
        <a:prstGeom prst="rightArrow">
          <a:avLst>
            <a:gd name="adj1" fmla="val 60000"/>
            <a:gd name="adj2" fmla="val 50000"/>
          </a:avLst>
        </a:prstGeom>
        <a:solidFill>
          <a:schemeClr val="accent5">
            <a:hueOff val="-2064345"/>
            <a:satOff val="20696"/>
            <a:lumOff val="-14379"/>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rot="-5400000">
        <a:off x="1261782" y="2236294"/>
        <a:ext cx="437707" cy="436531"/>
      </dsp:txXfrm>
    </dsp:sp>
    <dsp:sp modelId="{F6057150-CDBC-410A-947D-7B09CEA7417A}">
      <dsp:nvSpPr>
        <dsp:cNvPr id="0" name=""/>
        <dsp:cNvSpPr/>
      </dsp:nvSpPr>
      <dsp:spPr>
        <a:xfrm>
          <a:off x="9841" y="3154069"/>
          <a:ext cx="2941587" cy="1764952"/>
        </a:xfrm>
        <a:prstGeom prst="roundRect">
          <a:avLst>
            <a:gd name="adj" fmla="val 10000"/>
          </a:avLst>
        </a:prstGeom>
        <a:solidFill>
          <a:schemeClr val="accent5">
            <a:hueOff val="-2322388"/>
            <a:satOff val="23283"/>
            <a:lumOff val="-16177"/>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t>جریان بیشتر در حالت توان ثابت</a:t>
          </a:r>
          <a:endParaRPr lang="fa-IR" sz="2400" kern="1200" dirty="0"/>
        </a:p>
      </dsp:txBody>
      <dsp:txXfrm>
        <a:off x="61535" y="3205763"/>
        <a:ext cx="2838199" cy="1661564"/>
      </dsp:txXfrm>
    </dsp:sp>
    <dsp:sp modelId="{E75DA734-F7BC-41DB-883E-A71E5042173F}">
      <dsp:nvSpPr>
        <dsp:cNvPr id="0" name=""/>
        <dsp:cNvSpPr/>
      </dsp:nvSpPr>
      <dsp:spPr>
        <a:xfrm>
          <a:off x="3210289" y="3671789"/>
          <a:ext cx="623616" cy="729513"/>
        </a:xfrm>
        <a:prstGeom prst="rightArrow">
          <a:avLst>
            <a:gd name="adj1" fmla="val 60000"/>
            <a:gd name="adj2" fmla="val 50000"/>
          </a:avLst>
        </a:prstGeom>
        <a:solidFill>
          <a:schemeClr val="accent5">
            <a:hueOff val="-3096517"/>
            <a:satOff val="31044"/>
            <a:lumOff val="-21569"/>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fa-IR" sz="1900" kern="1200"/>
        </a:p>
      </dsp:txBody>
      <dsp:txXfrm>
        <a:off x="3210289" y="3817692"/>
        <a:ext cx="436531" cy="437707"/>
      </dsp:txXfrm>
    </dsp:sp>
    <dsp:sp modelId="{E3F03583-17D2-46B0-8012-395AC8F1D38C}">
      <dsp:nvSpPr>
        <dsp:cNvPr id="0" name=""/>
        <dsp:cNvSpPr/>
      </dsp:nvSpPr>
      <dsp:spPr>
        <a:xfrm>
          <a:off x="4128064" y="3154069"/>
          <a:ext cx="2941587" cy="1764952"/>
        </a:xfrm>
        <a:prstGeom prst="roundRect">
          <a:avLst>
            <a:gd name="adj" fmla="val 10000"/>
          </a:avLst>
        </a:prstGeom>
        <a:solidFill>
          <a:schemeClr val="accent5">
            <a:hueOff val="-3096517"/>
            <a:satOff val="31044"/>
            <a:lumOff val="-21569"/>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fa-IR" sz="2400" kern="1200" dirty="0" smtClean="0"/>
            <a:t>تلفات مضاعف بدلیل افزایش همزمان مقاومت و جریان</a:t>
          </a:r>
          <a:endParaRPr lang="fa-IR" sz="2400" kern="1200" dirty="0"/>
        </a:p>
      </dsp:txBody>
      <dsp:txXfrm>
        <a:off x="4179758" y="3205763"/>
        <a:ext cx="2838199" cy="1661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CD63D8-5843-457C-97E7-2BD59F620A5E}">
      <dsp:nvSpPr>
        <dsp:cNvPr id="0" name=""/>
        <dsp:cNvSpPr/>
      </dsp:nvSpPr>
      <dsp:spPr>
        <a:xfrm>
          <a:off x="895503" y="999"/>
          <a:ext cx="1855364" cy="1855364"/>
        </a:xfrm>
        <a:prstGeom prst="ellipse">
          <a:avLst/>
        </a:prstGeom>
        <a:solidFill>
          <a:schemeClr val="accent5">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smtClean="0"/>
            <a:t>تغییر بار مصرف کنندگان با زمان</a:t>
          </a:r>
          <a:endParaRPr lang="fa-IR" sz="1800" kern="1200" dirty="0"/>
        </a:p>
      </dsp:txBody>
      <dsp:txXfrm>
        <a:off x="1167215" y="272711"/>
        <a:ext cx="1311940" cy="1311940"/>
      </dsp:txXfrm>
    </dsp:sp>
    <dsp:sp modelId="{E57BC2F1-2F87-4EF0-9925-C02BEEEC8E0C}">
      <dsp:nvSpPr>
        <dsp:cNvPr id="0" name=""/>
        <dsp:cNvSpPr/>
      </dsp:nvSpPr>
      <dsp:spPr>
        <a:xfrm rot="5400000">
          <a:off x="2903936" y="682846"/>
          <a:ext cx="649377" cy="491671"/>
        </a:xfrm>
        <a:prstGeom prst="triangle">
          <a:avLst/>
        </a:prstGeom>
        <a:solidFill>
          <a:schemeClr val="accent5">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126B46B-32AC-4DE0-B5A2-391E7CA04261}">
      <dsp:nvSpPr>
        <dsp:cNvPr id="0" name=""/>
        <dsp:cNvSpPr/>
      </dsp:nvSpPr>
      <dsp:spPr>
        <a:xfrm>
          <a:off x="3678551" y="999"/>
          <a:ext cx="1855364" cy="1855364"/>
        </a:xfrm>
        <a:prstGeom prst="ellipse">
          <a:avLst/>
        </a:prstGeom>
        <a:solidFill>
          <a:schemeClr val="accent5">
            <a:hueOff val="-3096517"/>
            <a:satOff val="31044"/>
            <a:lumOff val="-21569"/>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1">
            <a:lnSpc>
              <a:spcPct val="90000"/>
            </a:lnSpc>
            <a:spcBef>
              <a:spcPct val="0"/>
            </a:spcBef>
            <a:spcAft>
              <a:spcPct val="35000"/>
            </a:spcAft>
          </a:pPr>
          <a:r>
            <a:rPr lang="fa-IR" sz="1800" kern="1200" dirty="0" smtClean="0"/>
            <a:t>تغییر مقدار توان تلف شده</a:t>
          </a:r>
          <a:endParaRPr lang="fa-IR" sz="1800" kern="1200" dirty="0"/>
        </a:p>
      </dsp:txBody>
      <dsp:txXfrm>
        <a:off x="3950263" y="272711"/>
        <a:ext cx="1311940" cy="13119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80224A-BACE-4D25-A51E-67B2012E8AF3}">
      <dsp:nvSpPr>
        <dsp:cNvPr id="0" name=""/>
        <dsp:cNvSpPr/>
      </dsp:nvSpPr>
      <dsp:spPr>
        <a:xfrm>
          <a:off x="463899" y="339"/>
          <a:ext cx="2001158" cy="1111754"/>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fa-IR" sz="2100" kern="1200" dirty="0" smtClean="0"/>
            <a:t>افزایش انحراف از منحنی بار تخت</a:t>
          </a:r>
          <a:endParaRPr lang="fa-IR" sz="2100" kern="1200" dirty="0"/>
        </a:p>
      </dsp:txBody>
      <dsp:txXfrm>
        <a:off x="496461" y="32901"/>
        <a:ext cx="1936034" cy="1046630"/>
      </dsp:txXfrm>
    </dsp:sp>
    <dsp:sp modelId="{01D82DC9-8357-4AB3-A7E3-06C7382A52B6}">
      <dsp:nvSpPr>
        <dsp:cNvPr id="0" name=""/>
        <dsp:cNvSpPr/>
      </dsp:nvSpPr>
      <dsp:spPr>
        <a:xfrm rot="5400000">
          <a:off x="1256024" y="1139888"/>
          <a:ext cx="416908" cy="500289"/>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rtl="1">
            <a:lnSpc>
              <a:spcPct val="90000"/>
            </a:lnSpc>
            <a:spcBef>
              <a:spcPct val="0"/>
            </a:spcBef>
            <a:spcAft>
              <a:spcPct val="35000"/>
            </a:spcAft>
          </a:pPr>
          <a:endParaRPr lang="fa-IR" sz="1400" kern="1200"/>
        </a:p>
      </dsp:txBody>
      <dsp:txXfrm rot="-5400000">
        <a:off x="1314392" y="1181578"/>
        <a:ext cx="300173" cy="291836"/>
      </dsp:txXfrm>
    </dsp:sp>
    <dsp:sp modelId="{852F6E04-8EFE-4876-938F-03C96D6159F1}">
      <dsp:nvSpPr>
        <dsp:cNvPr id="0" name=""/>
        <dsp:cNvSpPr/>
      </dsp:nvSpPr>
      <dsp:spPr>
        <a:xfrm>
          <a:off x="463899" y="1667971"/>
          <a:ext cx="2001158" cy="1111754"/>
        </a:xfrm>
        <a:prstGeom prst="roundRect">
          <a:avLst>
            <a:gd name="adj" fmla="val 10000"/>
          </a:avLst>
        </a:prstGeom>
        <a:solidFill>
          <a:schemeClr val="lt1">
            <a:hueOff val="0"/>
            <a:satOff val="0"/>
            <a:lumOff val="0"/>
            <a:alphaOff val="0"/>
          </a:schemeClr>
        </a:solidFill>
        <a:ln w="1905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fa-IR" sz="2100" kern="1200" dirty="0" smtClean="0"/>
            <a:t>افزایش تلفات</a:t>
          </a:r>
          <a:endParaRPr lang="fa-IR" sz="2100" kern="1200" dirty="0"/>
        </a:p>
      </dsp:txBody>
      <dsp:txXfrm>
        <a:off x="496461" y="1700533"/>
        <a:ext cx="1936034" cy="10466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5364A-9AC4-41E8-9A06-D84146A1C1C5}">
      <dsp:nvSpPr>
        <dsp:cNvPr id="0" name=""/>
        <dsp:cNvSpPr/>
      </dsp:nvSpPr>
      <dsp:spPr>
        <a:xfrm>
          <a:off x="0" y="357186"/>
          <a:ext cx="3582992" cy="4299590"/>
        </a:xfrm>
        <a:prstGeom prst="roundRect">
          <a:avLst>
            <a:gd name="adj" fmla="val 5000"/>
          </a:avLst>
        </a:prstGeom>
        <a:solidFill>
          <a:schemeClr val="accent2">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102870" rIns="133350" bIns="0" numCol="1" spcCol="1270" anchor="t" anchorCtr="0">
          <a:noAutofit/>
        </a:bodyPr>
        <a:lstStyle/>
        <a:p>
          <a:pPr lvl="0" algn="r" defTabSz="1333500" rtl="1">
            <a:lnSpc>
              <a:spcPct val="90000"/>
            </a:lnSpc>
            <a:spcBef>
              <a:spcPct val="0"/>
            </a:spcBef>
            <a:spcAft>
              <a:spcPct val="35000"/>
            </a:spcAft>
          </a:pPr>
          <a:endParaRPr lang="fa-IR" sz="3000" kern="1200" dirty="0"/>
        </a:p>
      </dsp:txBody>
      <dsp:txXfrm rot="16200000">
        <a:off x="-1404533" y="1761719"/>
        <a:ext cx="3525664" cy="716598"/>
      </dsp:txXfrm>
    </dsp:sp>
    <dsp:sp modelId="{C4702918-606A-404E-8972-AE4AB9D9E8AA}">
      <dsp:nvSpPr>
        <dsp:cNvPr id="0" name=""/>
        <dsp:cNvSpPr/>
      </dsp:nvSpPr>
      <dsp:spPr>
        <a:xfrm>
          <a:off x="716598" y="357186"/>
          <a:ext cx="2669329" cy="4299590"/>
        </a:xfrm>
        <a:prstGeom prst="rect">
          <a:avLst/>
        </a:prstGeom>
        <a:noFill/>
        <a:ln>
          <a:noFill/>
        </a:ln>
        <a:effectLst>
          <a:outerShdw blurRad="38100" dist="30000" dir="5400000" rotWithShape="0">
            <a:srgbClr val="000000">
              <a:alpha val="45000"/>
            </a:srgbClr>
          </a:outerShdw>
        </a:effectLst>
        <a:scene3d>
          <a:camera prst="orthographicFront"/>
          <a:lightRig rig="threePt" dir="t">
            <a:rot lat="0" lon="0" rev="7500000"/>
          </a:lightRig>
        </a:scene3d>
        <a:sp3d/>
      </dsp:spPr>
      <dsp:style>
        <a:lnRef idx="0">
          <a:scrgbClr r="0" g="0" b="0"/>
        </a:lnRef>
        <a:fillRef idx="3">
          <a:scrgbClr r="0" g="0" b="0"/>
        </a:fillRef>
        <a:effectRef idx="2">
          <a:scrgbClr r="0" g="0" b="0"/>
        </a:effectRef>
        <a:fontRef idx="minor">
          <a:schemeClr val="lt1"/>
        </a:fontRef>
      </dsp:style>
      <dsp:txBody>
        <a:bodyPr spcFirstLastPara="0" vert="horz" wrap="square" lIns="0" tIns="174879" rIns="0" bIns="0" numCol="1" spcCol="1270" anchor="t" anchorCtr="0">
          <a:noAutofit/>
        </a:bodyPr>
        <a:lstStyle/>
        <a:p>
          <a:pPr lvl="0" algn="r" defTabSz="2266950" rtl="1">
            <a:lnSpc>
              <a:spcPct val="90000"/>
            </a:lnSpc>
            <a:spcBef>
              <a:spcPct val="0"/>
            </a:spcBef>
            <a:spcAft>
              <a:spcPct val="35000"/>
            </a:spcAft>
          </a:pPr>
          <a:r>
            <a:rPr lang="fa-IR" sz="5100" kern="1200" dirty="0" smtClean="0"/>
            <a:t>وضعیت نامناسب اقتصادی و معیشتی</a:t>
          </a:r>
          <a:endParaRPr lang="fa-IR" sz="5100" kern="1200" dirty="0"/>
        </a:p>
      </dsp:txBody>
      <dsp:txXfrm>
        <a:off x="716598" y="357186"/>
        <a:ext cx="2669329" cy="4299590"/>
      </dsp:txXfrm>
    </dsp:sp>
    <dsp:sp modelId="{84F851A4-6E2F-48A8-A5F5-7AAE81A4C493}">
      <dsp:nvSpPr>
        <dsp:cNvPr id="0" name=""/>
        <dsp:cNvSpPr/>
      </dsp:nvSpPr>
      <dsp:spPr>
        <a:xfrm>
          <a:off x="3709229" y="350522"/>
          <a:ext cx="3582992" cy="4299590"/>
        </a:xfrm>
        <a:prstGeom prst="roundRect">
          <a:avLst>
            <a:gd name="adj" fmla="val 5000"/>
          </a:avLst>
        </a:prstGeom>
        <a:solidFill>
          <a:schemeClr val="accent3">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102870" rIns="133350" bIns="0" numCol="1" spcCol="1270" anchor="t" anchorCtr="0">
          <a:noAutofit/>
        </a:bodyPr>
        <a:lstStyle/>
        <a:p>
          <a:pPr lvl="0" algn="r" defTabSz="1333500" rtl="1">
            <a:lnSpc>
              <a:spcPct val="90000"/>
            </a:lnSpc>
            <a:spcBef>
              <a:spcPct val="0"/>
            </a:spcBef>
            <a:spcAft>
              <a:spcPct val="35000"/>
            </a:spcAft>
          </a:pPr>
          <a:endParaRPr lang="fa-IR" sz="3000" kern="1200"/>
        </a:p>
      </dsp:txBody>
      <dsp:txXfrm rot="16200000">
        <a:off x="2304696" y="1755055"/>
        <a:ext cx="3525664" cy="716598"/>
      </dsp:txXfrm>
    </dsp:sp>
    <dsp:sp modelId="{F642C87B-5FAD-4D52-89CA-A6A94258E72A}">
      <dsp:nvSpPr>
        <dsp:cNvPr id="0" name=""/>
        <dsp:cNvSpPr/>
      </dsp:nvSpPr>
      <dsp:spPr>
        <a:xfrm rot="5400000">
          <a:off x="3411024" y="3769865"/>
          <a:ext cx="632240" cy="537448"/>
        </a:xfrm>
        <a:prstGeom prst="flowChartExtract">
          <a:avLst/>
        </a:prstGeom>
        <a:solidFill>
          <a:schemeClr val="lt1">
            <a:hueOff val="0"/>
            <a:satOff val="0"/>
            <a:lumOff val="0"/>
            <a:alphaOff val="0"/>
          </a:schemeClr>
        </a:solidFill>
        <a:ln w="10000" cap="flat" cmpd="sng" algn="ctr">
          <a:solidFill>
            <a:schemeClr val="accent2">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A732688-7324-4AF9-A43A-D937257671EE}">
      <dsp:nvSpPr>
        <dsp:cNvPr id="0" name=""/>
        <dsp:cNvSpPr/>
      </dsp:nvSpPr>
      <dsp:spPr>
        <a:xfrm>
          <a:off x="4425828" y="350522"/>
          <a:ext cx="2669329" cy="4299590"/>
        </a:xfrm>
        <a:prstGeom prst="rect">
          <a:avLst/>
        </a:prstGeom>
        <a:noFill/>
        <a:ln>
          <a:noFill/>
        </a:ln>
        <a:effectLst>
          <a:outerShdw blurRad="38100" dist="30000" dir="5400000" rotWithShape="0">
            <a:srgbClr val="000000">
              <a:alpha val="45000"/>
            </a:srgbClr>
          </a:outerShdw>
        </a:effectLst>
        <a:scene3d>
          <a:camera prst="orthographicFront"/>
          <a:lightRig rig="threePt" dir="t">
            <a:rot lat="0" lon="0" rev="7500000"/>
          </a:lightRig>
        </a:scene3d>
        <a:sp3d/>
      </dsp:spPr>
      <dsp:style>
        <a:lnRef idx="0">
          <a:scrgbClr r="0" g="0" b="0"/>
        </a:lnRef>
        <a:fillRef idx="3">
          <a:scrgbClr r="0" g="0" b="0"/>
        </a:fillRef>
        <a:effectRef idx="2">
          <a:scrgbClr r="0" g="0" b="0"/>
        </a:effectRef>
        <a:fontRef idx="minor">
          <a:schemeClr val="lt1"/>
        </a:fontRef>
      </dsp:style>
      <dsp:txBody>
        <a:bodyPr spcFirstLastPara="0" vert="horz" wrap="square" lIns="0" tIns="174879" rIns="0" bIns="0" numCol="1" spcCol="1270" anchor="t" anchorCtr="0">
          <a:noAutofit/>
        </a:bodyPr>
        <a:lstStyle/>
        <a:p>
          <a:pPr lvl="0" algn="r" defTabSz="2266950" rtl="1">
            <a:lnSpc>
              <a:spcPct val="90000"/>
            </a:lnSpc>
            <a:spcBef>
              <a:spcPct val="0"/>
            </a:spcBef>
            <a:spcAft>
              <a:spcPct val="35000"/>
            </a:spcAft>
          </a:pPr>
          <a:r>
            <a:rPr lang="fa-IR" sz="5100" kern="1200" dirty="0" smtClean="0"/>
            <a:t>افزایش تلفات غیرفنی</a:t>
          </a:r>
          <a:endParaRPr lang="fa-IR" sz="5100" kern="1200" dirty="0"/>
        </a:p>
      </dsp:txBody>
      <dsp:txXfrm>
        <a:off x="4425828" y="350522"/>
        <a:ext cx="2669329" cy="4299590"/>
      </dsp:txXfrm>
    </dsp:sp>
    <dsp:sp modelId="{F5761E17-FA85-42A6-9987-8628CD335C27}">
      <dsp:nvSpPr>
        <dsp:cNvPr id="0" name=""/>
        <dsp:cNvSpPr/>
      </dsp:nvSpPr>
      <dsp:spPr>
        <a:xfrm>
          <a:off x="7417626" y="350522"/>
          <a:ext cx="3582992" cy="4299590"/>
        </a:xfrm>
        <a:prstGeom prst="roundRect">
          <a:avLst>
            <a:gd name="adj" fmla="val 5000"/>
          </a:avLst>
        </a:prstGeom>
        <a:solidFill>
          <a:schemeClr val="accent4">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102870" rIns="133350" bIns="0" numCol="1" spcCol="1270" anchor="t" anchorCtr="0">
          <a:noAutofit/>
        </a:bodyPr>
        <a:lstStyle/>
        <a:p>
          <a:pPr lvl="0" algn="r" defTabSz="1333500" rtl="1">
            <a:lnSpc>
              <a:spcPct val="90000"/>
            </a:lnSpc>
            <a:spcBef>
              <a:spcPct val="0"/>
            </a:spcBef>
            <a:spcAft>
              <a:spcPct val="35000"/>
            </a:spcAft>
          </a:pPr>
          <a:endParaRPr lang="fa-IR" sz="3000" kern="1200"/>
        </a:p>
      </dsp:txBody>
      <dsp:txXfrm rot="16200000">
        <a:off x="6013093" y="1755055"/>
        <a:ext cx="3525664" cy="716598"/>
      </dsp:txXfrm>
    </dsp:sp>
    <dsp:sp modelId="{3078F1A3-8A4B-49E4-871B-02470EE76047}">
      <dsp:nvSpPr>
        <dsp:cNvPr id="0" name=""/>
        <dsp:cNvSpPr/>
      </dsp:nvSpPr>
      <dsp:spPr>
        <a:xfrm rot="5400000">
          <a:off x="7119421" y="3769865"/>
          <a:ext cx="632240" cy="537448"/>
        </a:xfrm>
        <a:prstGeom prst="flowChartExtract">
          <a:avLst/>
        </a:prstGeom>
        <a:solidFill>
          <a:schemeClr val="lt1">
            <a:hueOff val="0"/>
            <a:satOff val="0"/>
            <a:lumOff val="0"/>
            <a:alphaOff val="0"/>
          </a:schemeClr>
        </a:solidFill>
        <a:ln w="10000" cap="flat" cmpd="sng" algn="ctr">
          <a:solidFill>
            <a:schemeClr val="accent3">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AE95717-9336-47F3-8CFC-2D43B562FBF4}">
      <dsp:nvSpPr>
        <dsp:cNvPr id="0" name=""/>
        <dsp:cNvSpPr/>
      </dsp:nvSpPr>
      <dsp:spPr>
        <a:xfrm>
          <a:off x="8134225" y="350522"/>
          <a:ext cx="2669329" cy="4299590"/>
        </a:xfrm>
        <a:prstGeom prst="rect">
          <a:avLst/>
        </a:prstGeom>
        <a:noFill/>
        <a:ln>
          <a:noFill/>
        </a:ln>
        <a:effectLst>
          <a:outerShdw blurRad="38100" dist="30000" dir="5400000" rotWithShape="0">
            <a:srgbClr val="000000">
              <a:alpha val="45000"/>
            </a:srgbClr>
          </a:outerShdw>
        </a:effectLst>
        <a:scene3d>
          <a:camera prst="orthographicFront"/>
          <a:lightRig rig="threePt" dir="t">
            <a:rot lat="0" lon="0" rev="7500000"/>
          </a:lightRig>
        </a:scene3d>
        <a:sp3d/>
      </dsp:spPr>
      <dsp:style>
        <a:lnRef idx="0">
          <a:scrgbClr r="0" g="0" b="0"/>
        </a:lnRef>
        <a:fillRef idx="3">
          <a:scrgbClr r="0" g="0" b="0"/>
        </a:fillRef>
        <a:effectRef idx="2">
          <a:scrgbClr r="0" g="0" b="0"/>
        </a:effectRef>
        <a:fontRef idx="minor">
          <a:schemeClr val="lt1"/>
        </a:fontRef>
      </dsp:style>
      <dsp:txBody>
        <a:bodyPr spcFirstLastPara="0" vert="horz" wrap="square" lIns="0" tIns="174879" rIns="0" bIns="0" numCol="1" spcCol="1270" anchor="t" anchorCtr="0">
          <a:noAutofit/>
        </a:bodyPr>
        <a:lstStyle/>
        <a:p>
          <a:pPr lvl="0" algn="r" defTabSz="2266950" rtl="1">
            <a:lnSpc>
              <a:spcPct val="90000"/>
            </a:lnSpc>
            <a:spcBef>
              <a:spcPct val="0"/>
            </a:spcBef>
            <a:spcAft>
              <a:spcPct val="35000"/>
            </a:spcAft>
          </a:pPr>
          <a:r>
            <a:rPr lang="fa-IR" sz="5100" kern="1200" dirty="0" smtClean="0"/>
            <a:t>افزایش تلفات فنی</a:t>
          </a:r>
          <a:endParaRPr lang="fa-IR" sz="5100" kern="1200" dirty="0"/>
        </a:p>
      </dsp:txBody>
      <dsp:txXfrm>
        <a:off x="8134225" y="350522"/>
        <a:ext cx="2669329" cy="429959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pPr/>
              <a:t>7/29/2018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p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pPr/>
              <a:t>7/29/2018</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p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88825"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89" y="6053328"/>
            <a:ext cx="2998451"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4717" y="6044184"/>
            <a:ext cx="904410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148780" y="4038600"/>
            <a:ext cx="8633751"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3148780" y="6050037"/>
            <a:ext cx="8938472"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01573" y="6068699"/>
            <a:ext cx="2742486" cy="685800"/>
          </a:xfrm>
        </p:spPr>
        <p:txBody>
          <a:bodyPr>
            <a:noAutofit/>
          </a:bodyPr>
          <a:lstStyle>
            <a:lvl1pPr algn="ctr">
              <a:defRPr sz="2000">
                <a:solidFill>
                  <a:srgbClr val="FFFFFF"/>
                </a:solidFill>
              </a:defRPr>
            </a:lvl1pPr>
          </a:lstStyle>
          <a:p>
            <a:fld id="{C1358FB2-1A5C-4215-AC45-425842091227}" type="datetime1">
              <a:rPr lang="en-US" sz="1100" smtClean="0">
                <a:solidFill>
                  <a:schemeClr val="tx2"/>
                </a:solidFill>
              </a:rPr>
              <a:pPr/>
              <a:t>7/29/2018</a:t>
            </a:fld>
            <a:endParaRPr lang="en-US" sz="1100" dirty="0">
              <a:solidFill>
                <a:schemeClr val="tx2"/>
              </a:solidFill>
            </a:endParaRPr>
          </a:p>
        </p:txBody>
      </p:sp>
      <p:sp>
        <p:nvSpPr>
          <p:cNvPr id="17" name="Footer Placeholder 16"/>
          <p:cNvSpPr>
            <a:spLocks noGrp="1"/>
          </p:cNvSpPr>
          <p:nvPr>
            <p:ph type="ftr" sz="quarter" idx="11"/>
          </p:nvPr>
        </p:nvSpPr>
        <p:spPr>
          <a:xfrm>
            <a:off x="2779800" y="236539"/>
            <a:ext cx="7821163" cy="365125"/>
          </a:xfrm>
        </p:spPr>
        <p:txBody>
          <a:bodyPr/>
          <a:lstStyle>
            <a:lvl1pPr algn="r">
              <a:defRPr>
                <a:solidFill>
                  <a:schemeClr val="tx2"/>
                </a:solidFill>
              </a:defRPr>
            </a:lvl1pPr>
          </a:lstStyle>
          <a:p>
            <a:pPr algn="r" eaLnBrk="1" latinLnBrk="0" hangingPunct="1"/>
            <a:endParaRPr kumimoji="0" lang="en-US" sz="1100" dirty="0">
              <a:solidFill>
                <a:schemeClr val="tx2"/>
              </a:solidFill>
            </a:endParaRPr>
          </a:p>
        </p:txBody>
      </p:sp>
      <p:sp>
        <p:nvSpPr>
          <p:cNvPr id="29" name="Slide Number Placeholder 28"/>
          <p:cNvSpPr>
            <a:spLocks noGrp="1"/>
          </p:cNvSpPr>
          <p:nvPr>
            <p:ph type="sldNum" sz="quarter" idx="12"/>
          </p:nvPr>
        </p:nvSpPr>
        <p:spPr>
          <a:xfrm>
            <a:off x="10665222" y="228600"/>
            <a:ext cx="1117309" cy="381000"/>
          </a:xfrm>
        </p:spPr>
        <p:txBody>
          <a:bodyPr/>
          <a:lstStyle>
            <a:lvl1pPr>
              <a:defRPr>
                <a:solidFill>
                  <a:schemeClr val="tx2"/>
                </a:solidFill>
              </a:defRPr>
            </a:lvl1p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Tree>
  </p:cSld>
  <p:clrMapOvr>
    <a:overrideClrMapping bg1="dk1" tx1="lt1" bg2="dk2" tx2="lt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895E8A-5A71-4481-B7CA-4844B052FDC4}" type="datetime1">
              <a:rPr lang="en-US" smtClean="0"/>
              <a:pPr/>
              <a:t>7/29/2018</a:t>
            </a:fld>
            <a:endParaRPr lang="en-US"/>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25BA54BD-C84D-46CE-8B72-31BFB26ABA43}" type="slidenum">
              <a:rPr lang="fa-IR" smtClean="0"/>
              <a:pPr/>
              <a:t>‹#›</a:t>
            </a:fld>
            <a:endParaRPr lang="fa-IR"/>
          </a:p>
        </p:txBody>
      </p:sp>
    </p:spTree>
  </p:cSld>
  <p:clrMapOvr>
    <a:masterClrMapping/>
  </p:clrMapOvr>
  <p:transition spd="med">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5324" y="609601"/>
            <a:ext cx="2742486"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441" y="609600"/>
            <a:ext cx="7414869"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8735324" y="6248403"/>
            <a:ext cx="2945633" cy="365125"/>
          </a:xfrm>
        </p:spPr>
        <p:txBody>
          <a:bodyPr/>
          <a:lstStyle/>
          <a:p>
            <a:fld id="{0401327C-31E4-4715-AC20-EDE3EB48698C}" type="datetime1">
              <a:rPr lang="en-US" smtClean="0"/>
              <a:pPr/>
              <a:t>7/29/2018</a:t>
            </a:fld>
            <a:endParaRPr lang="en-US"/>
          </a:p>
        </p:txBody>
      </p:sp>
      <p:sp>
        <p:nvSpPr>
          <p:cNvPr id="5" name="Footer Placeholder 4"/>
          <p:cNvSpPr>
            <a:spLocks noGrp="1"/>
          </p:cNvSpPr>
          <p:nvPr>
            <p:ph type="ftr" sz="quarter" idx="11"/>
          </p:nvPr>
        </p:nvSpPr>
        <p:spPr>
          <a:xfrm>
            <a:off x="609443" y="6248208"/>
            <a:ext cx="7429375" cy="365125"/>
          </a:xfrm>
        </p:spPr>
        <p:txBody>
          <a:bodyPr/>
          <a:lstStyle/>
          <a:p>
            <a:endParaRPr lang="fa-IR"/>
          </a:p>
        </p:txBody>
      </p:sp>
      <p:sp>
        <p:nvSpPr>
          <p:cNvPr id="7" name="Rectangle 6"/>
          <p:cNvSpPr/>
          <p:nvPr/>
        </p:nvSpPr>
        <p:spPr bwMode="white">
          <a:xfrm>
            <a:off x="8126307" y="0"/>
            <a:ext cx="426609"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7251" y="609600"/>
            <a:ext cx="304721"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7251" y="0"/>
            <a:ext cx="304721"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8072912" y="103759"/>
            <a:ext cx="533400" cy="325883"/>
          </a:xfrm>
        </p:spPr>
        <p:txBody>
          <a:bodyPr/>
          <a:lstStyle/>
          <a:p>
            <a:fld id="{25BA54BD-C84D-46CE-8B72-31BFB26ABA43}"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651" y="228600"/>
            <a:ext cx="10868369"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162D4C1-7BB1-400A-B083-14161C65F9A6}" type="datetime1">
              <a:rPr lang="en-US" smtClean="0"/>
              <a:pPr/>
              <a:t>7/29/2018</a:t>
            </a:fld>
            <a:endParaRPr lang="en-US"/>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5BA54BD-C84D-46CE-8B72-31BFB26ABA43}" type="slidenum">
              <a:rPr lang="fa-IR" smtClean="0"/>
              <a:pPr/>
              <a:t>‹#›</a:t>
            </a:fld>
            <a:endParaRPr lang="fa-IR"/>
          </a:p>
        </p:txBody>
      </p:sp>
      <p:sp>
        <p:nvSpPr>
          <p:cNvPr id="8" name="Content Placeholder 7"/>
          <p:cNvSpPr>
            <a:spLocks noGrp="1"/>
          </p:cNvSpPr>
          <p:nvPr>
            <p:ph sz="quarter" idx="1"/>
          </p:nvPr>
        </p:nvSpPr>
        <p:spPr>
          <a:xfrm>
            <a:off x="816651" y="1600200"/>
            <a:ext cx="10868369"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324" y="2743200"/>
            <a:ext cx="9495011"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12188825"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67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324" y="1600200"/>
            <a:ext cx="10360501"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828324" y="1600200"/>
            <a:ext cx="10157354"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63BF0B14-D4BF-4C82-9D2F-F42A8DDE8AB9}" type="datetime1">
              <a:rPr lang="en-US" smtClean="0"/>
              <a:pPr/>
              <a:t>7/29/2018</a:t>
            </a:fld>
            <a:endParaRPr lang="en-US"/>
          </a:p>
        </p:txBody>
      </p:sp>
      <p:sp>
        <p:nvSpPr>
          <p:cNvPr id="13" name="Slide Number Placeholder 12"/>
          <p:cNvSpPr>
            <a:spLocks noGrp="1"/>
          </p:cNvSpPr>
          <p:nvPr>
            <p:ph type="sldNum" sz="quarter" idx="11"/>
          </p:nvPr>
        </p:nvSpPr>
        <p:spPr>
          <a:xfrm>
            <a:off x="0" y="1752600"/>
            <a:ext cx="1726750" cy="701676"/>
          </a:xfrm>
        </p:spPr>
        <p:txBody>
          <a:bodyPr>
            <a:noAutofit/>
          </a:bodyPr>
          <a:lstStyle>
            <a:lvl1pPr>
              <a:defRPr sz="2400">
                <a:solidFill>
                  <a:srgbClr val="FFFFFF"/>
                </a:solidFill>
              </a:defRPr>
            </a:lvl1pPr>
          </a:lstStyle>
          <a:p>
            <a:fld id="{25BA54BD-C84D-46CE-8B72-31BFB26ABA43}"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812588" y="1589567"/>
            <a:ext cx="5180251"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458186" y="1589567"/>
            <a:ext cx="5180251"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E1E2632-8ADC-4A67-B563-5FB991E9E2C7}" type="datetime1">
              <a:rPr lang="en-US" smtClean="0"/>
              <a:pPr/>
              <a:t>7/29/2018</a:t>
            </a:fld>
            <a:endParaRPr lang="en-US"/>
          </a:p>
        </p:txBody>
      </p:sp>
      <p:sp>
        <p:nvSpPr>
          <p:cNvPr id="10" name="Slide Number Placeholder 9"/>
          <p:cNvSpPr>
            <a:spLocks noGrp="1"/>
          </p:cNvSpPr>
          <p:nvPr>
            <p:ph type="sldNum" sz="quarter" idx="16"/>
          </p:nvPr>
        </p:nvSpPr>
        <p:spPr/>
        <p:txBody>
          <a:bodyPr rtlCol="0"/>
          <a:lstStyle/>
          <a:p>
            <a:fld id="{25BA54BD-C84D-46CE-8B72-31BFB26ABA43}"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015" y="273050"/>
            <a:ext cx="10868369"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812588" y="2438400"/>
            <a:ext cx="5180251"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6399133" y="2438400"/>
            <a:ext cx="5180251"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08DFD7C-DFF9-49A3-B694-492F6D4E867C}" type="datetime1">
              <a:rPr lang="en-US" smtClean="0"/>
              <a:pPr/>
              <a:t>7/29/2018</a:t>
            </a:fld>
            <a:endParaRPr lang="en-US"/>
          </a:p>
        </p:txBody>
      </p:sp>
      <p:sp>
        <p:nvSpPr>
          <p:cNvPr id="12" name="Slide Number Placeholder 11"/>
          <p:cNvSpPr>
            <a:spLocks noGrp="1"/>
          </p:cNvSpPr>
          <p:nvPr>
            <p:ph type="sldNum" sz="quarter" idx="16"/>
          </p:nvPr>
        </p:nvSpPr>
        <p:spPr/>
        <p:txBody>
          <a:bodyPr rtlCol="0"/>
          <a:lstStyle/>
          <a:p>
            <a:fld id="{25BA54BD-C84D-46CE-8B72-31BFB26ABA43}"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812588" y="1752600"/>
            <a:ext cx="5180251"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6399133" y="1752600"/>
            <a:ext cx="5180251"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E73AA1-BC7C-46BF-8EB5-F5C2F7E8163A}" type="datetime1">
              <a:rPr lang="en-US" smtClean="0"/>
              <a:pPr/>
              <a:t>7/29/2018</a:t>
            </a:fld>
            <a:endParaRPr lang="en-US"/>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5BA54BD-C84D-46CE-8B72-31BFB26ABA43}" type="slidenum">
              <a:rPr lang="fa-IR" smtClean="0"/>
              <a:pPr/>
              <a:t>‹#›</a:t>
            </a:fld>
            <a:endParaRPr lang="fa-IR"/>
          </a:p>
        </p:txBody>
      </p:sp>
    </p:spTree>
  </p:cSld>
  <p:clrMapOvr>
    <a:masterClrMapping/>
  </p:clrMapOvr>
  <p:transition spd="med">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7F9F3-B578-43A2-AD62-17D9929061D3}" type="datetime1">
              <a:rPr lang="en-US" smtClean="0"/>
              <a:pPr/>
              <a:t>7/29/2018</a:t>
            </a:fld>
            <a:endParaRPr lang="en-US"/>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711015" cy="381000"/>
          </a:xfrm>
        </p:spPr>
        <p:txBody>
          <a:bodyPr/>
          <a:lstStyle>
            <a:lvl1pPr>
              <a:defRPr>
                <a:solidFill>
                  <a:schemeClr val="tx2"/>
                </a:solidFill>
              </a:defRPr>
            </a:lvl1pPr>
          </a:lstStyle>
          <a:p>
            <a:fld id="{25BA54BD-C84D-46CE-8B72-31BFB26ABA43}" type="slidenum">
              <a:rPr lang="fa-IR" smtClean="0"/>
              <a:pPr/>
              <a:t>‹#›</a:t>
            </a:fld>
            <a:endParaRPr lang="fa-IR"/>
          </a:p>
        </p:txBody>
      </p:sp>
    </p:spTree>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589" y="273050"/>
            <a:ext cx="10766795"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325A767-E080-4187-956C-AD808654E083}" type="datetime1">
              <a:rPr lang="en-US" smtClean="0"/>
              <a:pPr/>
              <a:t>7/29/2018</a:t>
            </a:fld>
            <a:endParaRPr lang="en-US"/>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5BA54BD-C84D-46CE-8B72-31BFB26ABA43}" type="slidenum">
              <a:rPr lang="fa-IR" smtClean="0"/>
              <a:pPr/>
              <a:t>‹#›</a:t>
            </a:fld>
            <a:endParaRPr lang="fa-IR"/>
          </a:p>
        </p:txBody>
      </p:sp>
      <p:sp>
        <p:nvSpPr>
          <p:cNvPr id="3" name="Text Placeholder 2"/>
          <p:cNvSpPr>
            <a:spLocks noGrp="1"/>
          </p:cNvSpPr>
          <p:nvPr>
            <p:ph type="body" idx="2"/>
          </p:nvPr>
        </p:nvSpPr>
        <p:spPr>
          <a:xfrm>
            <a:off x="812589" y="1752600"/>
            <a:ext cx="2133044"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3148780" y="1752600"/>
            <a:ext cx="8532178"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044" y="5486400"/>
            <a:ext cx="975106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12189" y="4572000"/>
            <a:ext cx="12188825"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89" y="4663440"/>
            <a:ext cx="195021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59911" y="4654296"/>
            <a:ext cx="1012891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133044" y="4648200"/>
            <a:ext cx="975106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929897" y="0"/>
            <a:ext cx="134077"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8329030" y="6248401"/>
            <a:ext cx="3555074" cy="365125"/>
          </a:xfrm>
        </p:spPr>
        <p:txBody>
          <a:bodyPr rtlCol="0"/>
          <a:lstStyle/>
          <a:p>
            <a:fld id="{7D96D725-209D-4300-96C1-6D8FC1D267D8}" type="datetime1">
              <a:rPr lang="en-US" smtClean="0"/>
              <a:pPr/>
              <a:t>7/29/2018</a:t>
            </a:fld>
            <a:endParaRPr lang="en-US"/>
          </a:p>
        </p:txBody>
      </p:sp>
      <p:sp>
        <p:nvSpPr>
          <p:cNvPr id="13" name="Slide Number Placeholder 12"/>
          <p:cNvSpPr>
            <a:spLocks noGrp="1"/>
          </p:cNvSpPr>
          <p:nvPr>
            <p:ph type="sldNum" sz="quarter" idx="11"/>
          </p:nvPr>
        </p:nvSpPr>
        <p:spPr>
          <a:xfrm>
            <a:off x="0" y="4667249"/>
            <a:ext cx="1929897" cy="663578"/>
          </a:xfrm>
        </p:spPr>
        <p:txBody>
          <a:bodyPr rtlCol="0"/>
          <a:lstStyle>
            <a:lvl1pPr>
              <a:defRPr sz="2800"/>
            </a:lvl1pPr>
          </a:lstStyle>
          <a:p>
            <a:fld id="{25BA54BD-C84D-46CE-8B72-31BFB26ABA43}" type="slidenum">
              <a:rPr lang="fa-IR" smtClean="0"/>
              <a:pPr/>
              <a:t>‹#›</a:t>
            </a:fld>
            <a:endParaRPr lang="fa-IR"/>
          </a:p>
        </p:txBody>
      </p:sp>
      <p:sp>
        <p:nvSpPr>
          <p:cNvPr id="14" name="Footer Placeholder 13"/>
          <p:cNvSpPr>
            <a:spLocks noGrp="1"/>
          </p:cNvSpPr>
          <p:nvPr>
            <p:ph type="ftr" sz="quarter" idx="12"/>
          </p:nvPr>
        </p:nvSpPr>
        <p:spPr>
          <a:xfrm>
            <a:off x="2133044" y="6248207"/>
            <a:ext cx="6094413" cy="365125"/>
          </a:xfrm>
        </p:spPr>
        <p:txBody>
          <a:bodyPr rtlCol="0"/>
          <a:lstStyle/>
          <a:p>
            <a:endParaRPr lang="fa-IR"/>
          </a:p>
        </p:txBody>
      </p:sp>
      <p:sp>
        <p:nvSpPr>
          <p:cNvPr id="3" name="Picture Placeholder 2"/>
          <p:cNvSpPr>
            <a:spLocks noGrp="1"/>
          </p:cNvSpPr>
          <p:nvPr>
            <p:ph type="pic" idx="1"/>
          </p:nvPr>
        </p:nvSpPr>
        <p:spPr>
          <a:xfrm>
            <a:off x="2080226" y="0"/>
            <a:ext cx="10108599"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588" y="228600"/>
            <a:ext cx="10868369"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816651" y="1600200"/>
            <a:ext cx="10868369"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125883" y="6248401"/>
            <a:ext cx="3555074" cy="365125"/>
          </a:xfrm>
          <a:prstGeom prst="rect">
            <a:avLst/>
          </a:prstGeom>
        </p:spPr>
        <p:txBody>
          <a:bodyPr vert="horz" anchor="ctr" anchorCtr="0"/>
          <a:lstStyle>
            <a:lvl1pPr algn="l" eaLnBrk="1" latinLnBrk="0" hangingPunct="1">
              <a:defRPr kumimoji="0" sz="1400">
                <a:solidFill>
                  <a:schemeClr val="tx2"/>
                </a:solidFill>
              </a:defRPr>
            </a:lvl1pPr>
          </a:lstStyle>
          <a:p>
            <a:fld id="{6AD16742-9D95-491E-BA83-364FE7868886}" type="datetime1">
              <a:rPr lang="en-US" smtClean="0"/>
              <a:pPr/>
              <a:t>7/29/2018</a:t>
            </a:fld>
            <a:endParaRPr lang="en-US"/>
          </a:p>
        </p:txBody>
      </p:sp>
      <p:sp>
        <p:nvSpPr>
          <p:cNvPr id="3" name="Footer Placeholder 2"/>
          <p:cNvSpPr>
            <a:spLocks noGrp="1"/>
          </p:cNvSpPr>
          <p:nvPr>
            <p:ph type="ftr" sz="quarter" idx="3"/>
          </p:nvPr>
        </p:nvSpPr>
        <p:spPr>
          <a:xfrm>
            <a:off x="812589" y="6248207"/>
            <a:ext cx="7226228"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12188825"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015"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195" y="1280160"/>
            <a:ext cx="1140163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711015"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5BA54BD-C84D-46CE-8B72-31BFB26ABA43}"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ransition spd="med">
    <p:fade/>
  </p:transition>
  <p:timing>
    <p:tnLst>
      <p:par>
        <p:cTn id="1" dur="indefinite" restart="never" nodeType="tmRoot"/>
      </p:par>
    </p:tnLst>
  </p:timing>
  <p:hf hdr="0" ftr="0" dt="0"/>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7.jpeg"/><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0.png"/><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Layout" Target="../diagrams/layout4.xml"/><Relationship Id="rId7" Type="http://schemas.openxmlformats.org/officeDocument/2006/relationships/image" Target="../media/image11.png"/><Relationship Id="rId12" Type="http://schemas.microsoft.com/office/2007/relationships/diagramDrawing" Target="../diagrams/drawing5.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11" Type="http://schemas.openxmlformats.org/officeDocument/2006/relationships/diagramColors" Target="../diagrams/colors5.xml"/><Relationship Id="rId5" Type="http://schemas.openxmlformats.org/officeDocument/2006/relationships/diagramColors" Target="../diagrams/colors4.xml"/><Relationship Id="rId10" Type="http://schemas.openxmlformats.org/officeDocument/2006/relationships/diagramQuickStyle" Target="../diagrams/quickStyle5.xml"/><Relationship Id="rId4" Type="http://schemas.openxmlformats.org/officeDocument/2006/relationships/diagramQuickStyle" Target="../diagrams/quickStyle4.xml"/><Relationship Id="rId9"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9372" y="1071546"/>
            <a:ext cx="11287204" cy="2043114"/>
          </a:xfrm>
        </p:spPr>
        <p:txBody>
          <a:bodyPr>
            <a:normAutofit/>
          </a:bodyPr>
          <a:lstStyle/>
          <a:p>
            <a:pPr algn="ctr"/>
            <a:r>
              <a:rPr lang="fa-IR" sz="4800" b="1" dirty="0" smtClean="0"/>
              <a:t>تعیین نقطه مطلوب تلفات انرژی الکتریکی در شبکه های توزیع</a:t>
            </a:r>
            <a:endParaRPr lang="en-US" sz="4800" b="1" dirty="0"/>
          </a:p>
        </p:txBody>
      </p:sp>
      <p:sp>
        <p:nvSpPr>
          <p:cNvPr id="3" name="Subtitle 2"/>
          <p:cNvSpPr>
            <a:spLocks noGrp="1"/>
          </p:cNvSpPr>
          <p:nvPr>
            <p:ph type="subTitle" idx="1"/>
          </p:nvPr>
        </p:nvSpPr>
        <p:spPr/>
        <p:txBody>
          <a:bodyPr/>
          <a:lstStyle/>
          <a:p>
            <a:pPr algn="r"/>
            <a:r>
              <a:rPr lang="fa-IR" dirty="0" smtClean="0"/>
              <a:t>معاونت مهندسی و نظارت</a:t>
            </a:r>
            <a:endParaRPr lang="en-US" dirty="0"/>
          </a:p>
        </p:txBody>
      </p:sp>
      <p:pic>
        <p:nvPicPr>
          <p:cNvPr id="5" name="Picture 2"/>
          <p:cNvPicPr>
            <a:picLocks noChangeAspect="1" noChangeArrowheads="1" noCrop="1"/>
          </p:cNvPicPr>
          <p:nvPr/>
        </p:nvPicPr>
        <p:blipFill>
          <a:blip r:embed="rId2"/>
          <a:srcRect/>
          <a:stretch>
            <a:fillRect/>
          </a:stretch>
        </p:blipFill>
        <p:spPr bwMode="auto">
          <a:xfrm>
            <a:off x="5022842" y="214290"/>
            <a:ext cx="2514600" cy="1281953"/>
          </a:xfrm>
          <a:prstGeom prst="rect">
            <a:avLst/>
          </a:prstGeom>
          <a:noFill/>
          <a:ln w="9525">
            <a:noFill/>
            <a:miter lim="800000"/>
            <a:headEnd/>
            <a:tailEnd/>
          </a:ln>
        </p:spPr>
      </p:pic>
      <p:sp>
        <p:nvSpPr>
          <p:cNvPr id="6" name="TextBox 5"/>
          <p:cNvSpPr txBox="1"/>
          <p:nvPr/>
        </p:nvSpPr>
        <p:spPr>
          <a:xfrm>
            <a:off x="1951008" y="6215082"/>
            <a:ext cx="1143008" cy="369332"/>
          </a:xfrm>
          <a:prstGeom prst="rect">
            <a:avLst/>
          </a:prstGeom>
          <a:noFill/>
        </p:spPr>
        <p:txBody>
          <a:bodyPr wrap="square" rtlCol="1">
            <a:spAutoFit/>
          </a:bodyPr>
          <a:lstStyle/>
          <a:p>
            <a:r>
              <a:rPr lang="fa-IR" dirty="0" smtClean="0"/>
              <a:t>تابستان 97</a:t>
            </a:r>
            <a:endParaRPr lang="fa-IR" dirty="0"/>
          </a:p>
        </p:txBody>
      </p:sp>
      <p:pic>
        <p:nvPicPr>
          <p:cNvPr id="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93686" y="4500570"/>
            <a:ext cx="3050067" cy="967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6" name="Picture 2" descr="Image result for ‫پرچم ایران‬‎"/>
          <p:cNvPicPr>
            <a:picLocks noChangeAspect="1" noChangeArrowheads="1"/>
          </p:cNvPicPr>
          <p:nvPr/>
        </p:nvPicPr>
        <p:blipFill>
          <a:blip r:embed="rId4"/>
          <a:srcRect/>
          <a:stretch>
            <a:fillRect/>
          </a:stretch>
        </p:blipFill>
        <p:spPr bwMode="auto">
          <a:xfrm>
            <a:off x="8451866" y="4389426"/>
            <a:ext cx="3143272" cy="968400"/>
          </a:xfrm>
          <a:prstGeom prst="rect">
            <a:avLst/>
          </a:prstGeom>
          <a:noFill/>
        </p:spPr>
      </p:pic>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5BA54BD-C84D-46CE-8B72-31BFB26ABA43}" type="slidenum">
              <a:rPr lang="fa-IR" smtClean="0"/>
              <a:pPr/>
              <a:t>10</a:t>
            </a:fld>
            <a:endParaRPr lang="fa-IR"/>
          </a:p>
        </p:txBody>
      </p:sp>
      <p:sp>
        <p:nvSpPr>
          <p:cNvPr id="1026" name="AutoShape 2" descr="Image result for ‫با تشکر از توجه شما‬‎"/>
          <p:cNvSpPr>
            <a:spLocks noChangeAspect="1" noChangeArrowheads="1"/>
          </p:cNvSpPr>
          <p:nvPr/>
        </p:nvSpPr>
        <p:spPr bwMode="auto">
          <a:xfrm>
            <a:off x="11968163"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1028" name="AutoShape 4" descr="Image result for ‫با تشکر از توجه شما‬‎"/>
          <p:cNvSpPr>
            <a:spLocks noChangeAspect="1" noChangeArrowheads="1"/>
          </p:cNvSpPr>
          <p:nvPr/>
        </p:nvSpPr>
        <p:spPr bwMode="auto">
          <a:xfrm>
            <a:off x="11968163"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a-IR"/>
          </a:p>
        </p:txBody>
      </p:sp>
      <p:pic>
        <p:nvPicPr>
          <p:cNvPr id="1040" name="Picture 16" descr="Related image"/>
          <p:cNvPicPr>
            <a:picLocks noChangeAspect="1" noChangeArrowheads="1"/>
          </p:cNvPicPr>
          <p:nvPr/>
        </p:nvPicPr>
        <p:blipFill>
          <a:blip r:embed="rId2"/>
          <a:srcRect/>
          <a:stretch>
            <a:fillRect/>
          </a:stretch>
        </p:blipFill>
        <p:spPr bwMode="auto">
          <a:xfrm>
            <a:off x="-1" y="0"/>
            <a:ext cx="12188826" cy="6858000"/>
          </a:xfrm>
          <a:prstGeom prst="rect">
            <a:avLst/>
          </a:prstGeom>
          <a:noFill/>
        </p:spPr>
      </p:pic>
      <p:sp>
        <p:nvSpPr>
          <p:cNvPr id="13" name="TextBox 12"/>
          <p:cNvSpPr txBox="1"/>
          <p:nvPr/>
        </p:nvSpPr>
        <p:spPr>
          <a:xfrm>
            <a:off x="665124" y="1285860"/>
            <a:ext cx="2357454" cy="769441"/>
          </a:xfrm>
          <a:prstGeom prst="rect">
            <a:avLst/>
          </a:prstGeom>
          <a:noFill/>
        </p:spPr>
        <p:txBody>
          <a:bodyPr wrap="square" rtlCol="1">
            <a:spAutoFit/>
          </a:bodyPr>
          <a:lstStyle/>
          <a:p>
            <a:r>
              <a:rPr lang="fa-IR" sz="4400" dirty="0" smtClean="0">
                <a:solidFill>
                  <a:srgbClr val="00FF00"/>
                </a:solidFill>
                <a:latin typeface="IranNastaliq" pitchFamily="18" charset="0"/>
                <a:cs typeface="IranNastaliq" pitchFamily="18" charset="0"/>
              </a:rPr>
              <a:t>با تشکر از توجه شما</a:t>
            </a:r>
            <a:endParaRPr lang="fa-IR" sz="4400" dirty="0">
              <a:solidFill>
                <a:srgbClr val="00FF00"/>
              </a:solidFill>
              <a:latin typeface="IranNastaliq" pitchFamily="18" charset="0"/>
              <a:cs typeface="IranNastaliq" pitchFamily="18" charset="0"/>
            </a:endParaRPr>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828325" y="2743200"/>
            <a:ext cx="9481062" cy="3471882"/>
          </a:xfrm>
        </p:spPr>
        <p:txBody>
          <a:bodyPr>
            <a:noAutofit/>
          </a:bodyPr>
          <a:lstStyle/>
          <a:p>
            <a:pPr>
              <a:buFont typeface="Wingdings" pitchFamily="2" charset="2"/>
              <a:buChar char="Ø"/>
            </a:pPr>
            <a:r>
              <a:rPr lang="ar-SA" sz="2000" dirty="0" smtClean="0"/>
              <a:t>مقدمه</a:t>
            </a:r>
          </a:p>
          <a:p>
            <a:pPr>
              <a:buFont typeface="Wingdings" pitchFamily="2" charset="2"/>
              <a:buChar char="Ø"/>
            </a:pPr>
            <a:r>
              <a:rPr lang="ar-SA" sz="2000" dirty="0" smtClean="0"/>
              <a:t>هزينه تمام شده و ميزان تلفات شرکت توزيع نيروي برق شمال استان کرمان</a:t>
            </a:r>
          </a:p>
          <a:p>
            <a:pPr>
              <a:buFont typeface="Wingdings" pitchFamily="2" charset="2"/>
              <a:buChar char="Ø"/>
            </a:pPr>
            <a:r>
              <a:rPr lang="ar-SA" sz="2000" dirty="0" smtClean="0"/>
              <a:t>تلفات و عوامل موثر برآن</a:t>
            </a:r>
          </a:p>
          <a:p>
            <a:pPr lvl="1">
              <a:buFont typeface="Courier New" pitchFamily="49" charset="0"/>
              <a:buChar char="o"/>
            </a:pPr>
            <a:r>
              <a:rPr lang="ar-SA" sz="1400" dirty="0" smtClean="0"/>
              <a:t>دما و اثرات آن بر تلفات</a:t>
            </a:r>
          </a:p>
          <a:p>
            <a:pPr lvl="1">
              <a:buFont typeface="Courier New" pitchFamily="49" charset="0"/>
              <a:buChar char="o"/>
            </a:pPr>
            <a:r>
              <a:rPr lang="ar-SA" sz="1400" dirty="0" smtClean="0"/>
              <a:t>پروفيل بار و اثرات آن بر تلفات</a:t>
            </a:r>
          </a:p>
          <a:p>
            <a:pPr lvl="1">
              <a:buFont typeface="Courier New" pitchFamily="49" charset="0"/>
              <a:buChar char="o"/>
            </a:pPr>
            <a:r>
              <a:rPr lang="ar-SA" sz="1400" dirty="0" smtClean="0"/>
              <a:t>وضعيت اقتصادي و معيشتي و اثرات آن بر تلفات</a:t>
            </a:r>
          </a:p>
          <a:p>
            <a:pPr>
              <a:buFont typeface="Wingdings" pitchFamily="2" charset="2"/>
              <a:buChar char="Ø"/>
            </a:pPr>
            <a:r>
              <a:rPr lang="ar-SA" sz="2000" dirty="0" smtClean="0"/>
              <a:t>برخي ويژگي هاي فني شبکه ايده آل با حداقل تلفات</a:t>
            </a:r>
          </a:p>
          <a:p>
            <a:endParaRPr lang="ar-SA" sz="2000" dirty="0" smtClean="0"/>
          </a:p>
          <a:p>
            <a:pPr lvl="1"/>
            <a:endParaRPr lang="ar-SA" sz="1400" dirty="0" smtClean="0"/>
          </a:p>
          <a:p>
            <a:endParaRPr lang="ar-SA" sz="2000" dirty="0" smtClean="0"/>
          </a:p>
          <a:p>
            <a:endParaRPr lang="ar-SA" sz="2000" dirty="0" smtClean="0"/>
          </a:p>
          <a:p>
            <a:endParaRPr lang="fa-IR" sz="2000" dirty="0"/>
          </a:p>
        </p:txBody>
      </p:sp>
      <p:sp>
        <p:nvSpPr>
          <p:cNvPr id="3" name="Title 2"/>
          <p:cNvSpPr>
            <a:spLocks noGrp="1"/>
          </p:cNvSpPr>
          <p:nvPr>
            <p:ph type="title"/>
          </p:nvPr>
        </p:nvSpPr>
        <p:spPr/>
        <p:txBody>
          <a:bodyPr/>
          <a:lstStyle/>
          <a:p>
            <a:pPr algn="r"/>
            <a:r>
              <a:rPr lang="ar-SA" dirty="0" smtClean="0"/>
              <a:t>فهرست مطالب</a:t>
            </a:r>
            <a:endParaRPr lang="fa-IR" dirty="0"/>
          </a:p>
        </p:txBody>
      </p:sp>
      <p:sp>
        <p:nvSpPr>
          <p:cNvPr id="4" name="Slide Number Placeholder 3"/>
          <p:cNvSpPr>
            <a:spLocks noGrp="1"/>
          </p:cNvSpPr>
          <p:nvPr>
            <p:ph type="sldNum" sz="quarter" idx="11"/>
          </p:nvPr>
        </p:nvSpPr>
        <p:spPr/>
        <p:txBody>
          <a:bodyPr/>
          <a:lstStyle/>
          <a:p>
            <a:fld id="{25BA54BD-C84D-46CE-8B72-31BFB26ABA43}" type="slidenum">
              <a:rPr lang="fa-IR" smtClean="0"/>
              <a:pPr/>
              <a:t>2</a:t>
            </a:fld>
            <a:endParaRPr lang="fa-IR"/>
          </a:p>
        </p:txBody>
      </p:sp>
      <p:pic>
        <p:nvPicPr>
          <p:cNvPr id="5" name="Picture 6" descr="Related image"/>
          <p:cNvPicPr>
            <a:picLocks noChangeAspect="1" noChangeArrowheads="1"/>
          </p:cNvPicPr>
          <p:nvPr/>
        </p:nvPicPr>
        <p:blipFill>
          <a:blip r:embed="rId2"/>
          <a:srcRect/>
          <a:stretch>
            <a:fillRect/>
          </a:stretch>
        </p:blipFill>
        <p:spPr bwMode="auto">
          <a:xfrm>
            <a:off x="236496" y="3357562"/>
            <a:ext cx="2857520" cy="2444444"/>
          </a:xfrm>
          <a:prstGeom prst="rect">
            <a:avLst/>
          </a:prstGeom>
          <a:noFill/>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مقدمه</a:t>
            </a:r>
            <a:endParaRPr lang="fa-IR" dirty="0"/>
          </a:p>
        </p:txBody>
      </p:sp>
      <p:sp>
        <p:nvSpPr>
          <p:cNvPr id="3" name="Slide Number Placeholder 2"/>
          <p:cNvSpPr>
            <a:spLocks noGrp="1"/>
          </p:cNvSpPr>
          <p:nvPr>
            <p:ph type="sldNum" sz="quarter" idx="12"/>
          </p:nvPr>
        </p:nvSpPr>
        <p:spPr/>
        <p:txBody>
          <a:bodyPr>
            <a:normAutofit fontScale="85000" lnSpcReduction="20000"/>
          </a:bodyPr>
          <a:lstStyle/>
          <a:p>
            <a:fld id="{25BA54BD-C84D-46CE-8B72-31BFB26ABA43}" type="slidenum">
              <a:rPr lang="fa-IR" smtClean="0"/>
              <a:pPr/>
              <a:t>3</a:t>
            </a:fld>
            <a:endParaRPr lang="fa-IR"/>
          </a:p>
        </p:txBody>
      </p:sp>
      <p:graphicFrame>
        <p:nvGraphicFramePr>
          <p:cNvPr id="5" name="Content Placeholder 4"/>
          <p:cNvGraphicFramePr>
            <a:graphicFrameLocks noGrp="1"/>
          </p:cNvGraphicFramePr>
          <p:nvPr>
            <p:ph sz="quarter" idx="1"/>
          </p:nvPr>
        </p:nvGraphicFramePr>
        <p:xfrm>
          <a:off x="1" y="1643050"/>
          <a:ext cx="12023766"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هزینه تمام شده و میزان تلفات شرکت توزیع نیروی برق شمال استان کرمان</a:t>
            </a:r>
            <a:endParaRPr lang="fa-IR" dirty="0"/>
          </a:p>
        </p:txBody>
      </p:sp>
      <p:sp>
        <p:nvSpPr>
          <p:cNvPr id="3" name="Slide Number Placeholder 2"/>
          <p:cNvSpPr>
            <a:spLocks noGrp="1"/>
          </p:cNvSpPr>
          <p:nvPr>
            <p:ph type="sldNum" sz="quarter" idx="12"/>
          </p:nvPr>
        </p:nvSpPr>
        <p:spPr/>
        <p:txBody>
          <a:bodyPr>
            <a:normAutofit fontScale="85000" lnSpcReduction="20000"/>
          </a:bodyPr>
          <a:lstStyle/>
          <a:p>
            <a:fld id="{25BA54BD-C84D-46CE-8B72-31BFB26ABA43}" type="slidenum">
              <a:rPr lang="fa-IR" smtClean="0"/>
              <a:pPr/>
              <a:t>4</a:t>
            </a:fld>
            <a:endParaRPr lang="fa-IR"/>
          </a:p>
        </p:txBody>
      </p:sp>
      <p:graphicFrame>
        <p:nvGraphicFramePr>
          <p:cNvPr id="4" name="Table 3"/>
          <p:cNvGraphicFramePr>
            <a:graphicFrameLocks noGrp="1"/>
          </p:cNvGraphicFramePr>
          <p:nvPr/>
        </p:nvGraphicFramePr>
        <p:xfrm>
          <a:off x="593686" y="1785926"/>
          <a:ext cx="10858576" cy="1704194"/>
        </p:xfrm>
        <a:graphic>
          <a:graphicData uri="http://schemas.openxmlformats.org/drawingml/2006/table">
            <a:tbl>
              <a:tblPr rtl="1" firstRow="1" bandRow="1">
                <a:tableStyleId>{EB344D84-9AFB-497E-A393-DC336BA19D2E}</a:tableStyleId>
              </a:tblPr>
              <a:tblGrid>
                <a:gridCol w="2714644"/>
                <a:gridCol w="2714644"/>
                <a:gridCol w="2714644"/>
                <a:gridCol w="2714644"/>
              </a:tblGrid>
              <a:tr h="1214446">
                <a:tc>
                  <a:txBody>
                    <a:bodyPr/>
                    <a:lstStyle/>
                    <a:p>
                      <a:pPr algn="ctr" rtl="1"/>
                      <a:r>
                        <a:rPr lang="fa-IR" dirty="0" smtClean="0"/>
                        <a:t>تلفات انرژی (میلیون کیلووات ساعت)</a:t>
                      </a:r>
                      <a:endParaRPr lang="fa-IR" dirty="0"/>
                    </a:p>
                  </a:txBody>
                  <a:tcPr anchor="ctr"/>
                </a:tc>
                <a:tc>
                  <a:txBody>
                    <a:bodyPr/>
                    <a:lstStyle/>
                    <a:p>
                      <a:pPr algn="ctr" rtl="1"/>
                      <a:r>
                        <a:rPr lang="fa-IR" dirty="0" smtClean="0"/>
                        <a:t>هزینه تلفات انرژی (میلیون ریال)</a:t>
                      </a:r>
                      <a:endParaRPr lang="fa-IR" dirty="0"/>
                    </a:p>
                  </a:txBody>
                  <a:tcPr anchor="ctr"/>
                </a:tc>
                <a:tc>
                  <a:txBody>
                    <a:bodyPr/>
                    <a:lstStyle/>
                    <a:p>
                      <a:pPr algn="ctr" rtl="1"/>
                      <a:r>
                        <a:rPr lang="fa-IR" dirty="0" smtClean="0"/>
                        <a:t>درصد هزینه تلفات در قیمت تمام شده برق با احتساب هزینه های عمومی و اداری</a:t>
                      </a:r>
                      <a:endParaRPr lang="fa-IR" dirty="0"/>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t>درصد هزینه تلفات در قیمت تمام شده برق بدون احتساب هزینه های عمومی و اداری</a:t>
                      </a:r>
                    </a:p>
                  </a:txBody>
                  <a:tcPr anchor="ctr"/>
                </a:tc>
              </a:tr>
              <a:tr h="489748">
                <a:tc>
                  <a:txBody>
                    <a:bodyPr/>
                    <a:lstStyle/>
                    <a:p>
                      <a:pPr algn="ctr" rtl="1"/>
                      <a:r>
                        <a:rPr lang="fa-IR" dirty="0" smtClean="0"/>
                        <a:t>492</a:t>
                      </a:r>
                      <a:endParaRPr lang="fa-IR" dirty="0"/>
                    </a:p>
                  </a:txBody>
                  <a:tcPr anchor="ctr"/>
                </a:tc>
                <a:tc>
                  <a:txBody>
                    <a:bodyPr/>
                    <a:lstStyle/>
                    <a:p>
                      <a:pPr algn="ctr" rtl="1"/>
                      <a:r>
                        <a:rPr lang="fa-IR" dirty="0" smtClean="0"/>
                        <a:t>263،365</a:t>
                      </a:r>
                      <a:endParaRPr lang="fa-IR" dirty="0"/>
                    </a:p>
                  </a:txBody>
                  <a:tcPr anchor="ctr"/>
                </a:tc>
                <a:tc>
                  <a:txBody>
                    <a:bodyPr/>
                    <a:lstStyle/>
                    <a:p>
                      <a:pPr algn="ctr" rtl="1"/>
                      <a:r>
                        <a:rPr lang="fa-IR" dirty="0" smtClean="0"/>
                        <a:t>7.06%</a:t>
                      </a:r>
                      <a:endParaRPr lang="fa-IR" dirty="0"/>
                    </a:p>
                  </a:txBody>
                  <a:tcPr anchor="ctr"/>
                </a:tc>
                <a:tc>
                  <a:txBody>
                    <a:bodyPr/>
                    <a:lstStyle/>
                    <a:p>
                      <a:pPr algn="ctr" rtl="1"/>
                      <a:r>
                        <a:rPr lang="fa-IR" dirty="0" smtClean="0"/>
                        <a:t>7.96%</a:t>
                      </a:r>
                      <a:endParaRPr lang="fa-IR" dirty="0"/>
                    </a:p>
                  </a:txBody>
                  <a:tcPr anchor="ctr"/>
                </a:tc>
              </a:tr>
            </a:tbl>
          </a:graphicData>
        </a:graphic>
      </p:graphicFrame>
      <p:graphicFrame>
        <p:nvGraphicFramePr>
          <p:cNvPr id="5" name="Chart 4"/>
          <p:cNvGraphicFramePr/>
          <p:nvPr/>
        </p:nvGraphicFramePr>
        <p:xfrm>
          <a:off x="2593950" y="3786190"/>
          <a:ext cx="635795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تلفات و عوامل موثر بر تلفات</a:t>
            </a:r>
            <a:endParaRPr lang="fa-IR" dirty="0"/>
          </a:p>
        </p:txBody>
      </p:sp>
      <p:sp>
        <p:nvSpPr>
          <p:cNvPr id="3" name="Slide Number Placeholder 2"/>
          <p:cNvSpPr>
            <a:spLocks noGrp="1"/>
          </p:cNvSpPr>
          <p:nvPr>
            <p:ph type="sldNum" sz="quarter" idx="12"/>
          </p:nvPr>
        </p:nvSpPr>
        <p:spPr/>
        <p:txBody>
          <a:bodyPr>
            <a:normAutofit fontScale="85000" lnSpcReduction="20000"/>
          </a:bodyPr>
          <a:lstStyle/>
          <a:p>
            <a:fld id="{25BA54BD-C84D-46CE-8B72-31BFB26ABA43}" type="slidenum">
              <a:rPr lang="fa-IR" smtClean="0"/>
              <a:pPr/>
              <a:t>5</a:t>
            </a:fld>
            <a:endParaRPr lang="fa-IR"/>
          </a:p>
        </p:txBody>
      </p:sp>
      <p:pic>
        <p:nvPicPr>
          <p:cNvPr id="57346" name="Picture 2" descr="Image result"/>
          <p:cNvPicPr>
            <a:picLocks noChangeAspect="1" noChangeArrowheads="1"/>
          </p:cNvPicPr>
          <p:nvPr/>
        </p:nvPicPr>
        <p:blipFill>
          <a:blip r:embed="rId2"/>
          <a:srcRect l="30469" t="8296" r="13281" b="7079"/>
          <a:stretch>
            <a:fillRect/>
          </a:stretch>
        </p:blipFill>
        <p:spPr bwMode="auto">
          <a:xfrm>
            <a:off x="379372" y="1643050"/>
            <a:ext cx="1643074" cy="1745766"/>
          </a:xfrm>
          <a:prstGeom prst="rect">
            <a:avLst/>
          </a:prstGeom>
          <a:noFill/>
        </p:spPr>
      </p:pic>
      <p:sp>
        <p:nvSpPr>
          <p:cNvPr id="6" name="TextBox 5"/>
          <p:cNvSpPr txBox="1"/>
          <p:nvPr/>
        </p:nvSpPr>
        <p:spPr>
          <a:xfrm>
            <a:off x="3808396" y="1714488"/>
            <a:ext cx="8001056" cy="1938992"/>
          </a:xfrm>
          <a:prstGeom prst="rect">
            <a:avLst/>
          </a:prstGeom>
          <a:noFill/>
        </p:spPr>
        <p:txBody>
          <a:bodyPr wrap="square" rtlCol="1">
            <a:spAutoFit/>
          </a:bodyPr>
          <a:lstStyle/>
          <a:p>
            <a:pPr algn="r" rtl="1">
              <a:buFont typeface="Wingdings" pitchFamily="2" charset="2"/>
              <a:buChar char="Ø"/>
            </a:pPr>
            <a:r>
              <a:rPr lang="fa-IR" sz="2400" dirty="0" smtClean="0"/>
              <a:t>تلفات فنی</a:t>
            </a:r>
          </a:p>
          <a:p>
            <a:pPr lvl="1" algn="r" rtl="1">
              <a:buFont typeface="Courier New" pitchFamily="49" charset="0"/>
              <a:buChar char="o"/>
            </a:pPr>
            <a:r>
              <a:rPr lang="fa-IR" sz="2400" dirty="0" smtClean="0"/>
              <a:t>تلفات تجهیزات و خطوط</a:t>
            </a:r>
          </a:p>
          <a:p>
            <a:pPr algn="r" rtl="1">
              <a:lnSpc>
                <a:spcPct val="150000"/>
              </a:lnSpc>
              <a:buFont typeface="Wingdings" pitchFamily="2" charset="2"/>
              <a:buChar char="Ø"/>
            </a:pPr>
            <a:r>
              <a:rPr lang="fa-IR" sz="2400" dirty="0" smtClean="0"/>
              <a:t>تلفات غیر فنی</a:t>
            </a:r>
          </a:p>
          <a:p>
            <a:pPr lvl="1" algn="r" rtl="1">
              <a:lnSpc>
                <a:spcPct val="150000"/>
              </a:lnSpc>
              <a:buFont typeface="Courier New" pitchFamily="49" charset="0"/>
              <a:buChar char="o"/>
            </a:pPr>
            <a:r>
              <a:rPr lang="fa-IR" sz="2400" dirty="0" smtClean="0"/>
              <a:t>تلفات انشعابات غیر مجاز</a:t>
            </a:r>
            <a:endParaRPr lang="fa-IR" sz="2400" dirty="0"/>
          </a:p>
        </p:txBody>
      </p:sp>
      <p:graphicFrame>
        <p:nvGraphicFramePr>
          <p:cNvPr id="7" name="Diagram 6"/>
          <p:cNvGraphicFramePr/>
          <p:nvPr/>
        </p:nvGraphicFramePr>
        <p:xfrm>
          <a:off x="2522512" y="2149108"/>
          <a:ext cx="6849023" cy="4708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7348" name="Picture 4" descr="Image result for ‫نقشه تراکم ایران‬‎"/>
          <p:cNvPicPr>
            <a:picLocks noChangeAspect="1" noChangeArrowheads="1"/>
          </p:cNvPicPr>
          <p:nvPr/>
        </p:nvPicPr>
        <p:blipFill>
          <a:blip r:embed="rId8"/>
          <a:srcRect r="11499"/>
          <a:stretch>
            <a:fillRect/>
          </a:stretch>
        </p:blipFill>
        <p:spPr bwMode="auto">
          <a:xfrm>
            <a:off x="879438" y="3429000"/>
            <a:ext cx="2379636" cy="1957472"/>
          </a:xfrm>
          <a:prstGeom prst="rect">
            <a:avLst/>
          </a:prstGeom>
          <a:noFill/>
        </p:spPr>
      </p:pic>
      <p:pic>
        <p:nvPicPr>
          <p:cNvPr id="57350" name="Picture 6" descr="Image result for ‫انشعابات غیر مجاز برق‬‎"/>
          <p:cNvPicPr>
            <a:picLocks noChangeAspect="1" noChangeArrowheads="1"/>
          </p:cNvPicPr>
          <p:nvPr/>
        </p:nvPicPr>
        <p:blipFill>
          <a:blip r:embed="rId9"/>
          <a:srcRect b="8333"/>
          <a:stretch>
            <a:fillRect/>
          </a:stretch>
        </p:blipFill>
        <p:spPr bwMode="auto">
          <a:xfrm>
            <a:off x="8737618" y="4500570"/>
            <a:ext cx="2619375" cy="1571636"/>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7352" name="AutoShape 8" descr="Image result for ‫منطقه الله آباد‬‎"/>
          <p:cNvSpPr>
            <a:spLocks noChangeAspect="1" noChangeArrowheads="1"/>
          </p:cNvSpPr>
          <p:nvPr/>
        </p:nvSpPr>
        <p:spPr bwMode="auto">
          <a:xfrm>
            <a:off x="10623550" y="-3048000"/>
            <a:ext cx="9496425" cy="6353175"/>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57354" name="AutoShape 10" descr="Image result for ‫منطقه الله آباد‬‎"/>
          <p:cNvSpPr>
            <a:spLocks noChangeAspect="1" noChangeArrowheads="1"/>
          </p:cNvSpPr>
          <p:nvPr/>
        </p:nvSpPr>
        <p:spPr bwMode="auto">
          <a:xfrm>
            <a:off x="10623550" y="-3048000"/>
            <a:ext cx="9496425" cy="6353175"/>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
        <p:nvSpPr>
          <p:cNvPr id="57356" name="AutoShape 12" descr="Image result for ‫منطقه الله آباد‬‎"/>
          <p:cNvSpPr>
            <a:spLocks noChangeAspect="1" noChangeArrowheads="1"/>
          </p:cNvSpPr>
          <p:nvPr/>
        </p:nvSpPr>
        <p:spPr bwMode="auto">
          <a:xfrm>
            <a:off x="10623550" y="-3048000"/>
            <a:ext cx="9496425" cy="6353175"/>
          </a:xfrm>
          <a:prstGeom prst="rect">
            <a:avLst/>
          </a:prstGeom>
          <a:noFill/>
        </p:spPr>
        <p:txBody>
          <a:bodyPr vert="horz" wrap="square" lIns="91440" tIns="45720" rIns="91440" bIns="45720" numCol="1" anchor="t" anchorCtr="0" compatLnSpc="1">
            <a:prstTxWarp prst="textNoShape">
              <a:avLst/>
            </a:prstTxWarp>
          </a:bodyPr>
          <a:lstStyle/>
          <a:p>
            <a:endParaRPr lang="fa-I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7346"/>
                                        </p:tgtEl>
                                        <p:attrNameLst>
                                          <p:attrName>style.visibility</p:attrName>
                                        </p:attrNameLst>
                                      </p:cBhvr>
                                      <p:to>
                                        <p:strVal val="visible"/>
                                      </p:to>
                                    </p:set>
                                    <p:anim calcmode="lin" valueType="num">
                                      <p:cBhvr additive="base">
                                        <p:cTn id="11" dur="500" fill="hold"/>
                                        <p:tgtEl>
                                          <p:spTgt spid="57346"/>
                                        </p:tgtEl>
                                        <p:attrNameLst>
                                          <p:attrName>ppt_x</p:attrName>
                                        </p:attrNameLst>
                                      </p:cBhvr>
                                      <p:tavLst>
                                        <p:tav tm="0">
                                          <p:val>
                                            <p:strVal val="#ppt_x"/>
                                          </p:val>
                                        </p:tav>
                                        <p:tav tm="100000">
                                          <p:val>
                                            <p:strVal val="#ppt_x"/>
                                          </p:val>
                                        </p:tav>
                                      </p:tavLst>
                                    </p:anim>
                                    <p:anim calcmode="lin" valueType="num">
                                      <p:cBhvr additive="base">
                                        <p:cTn id="12" dur="500" fill="hold"/>
                                        <p:tgtEl>
                                          <p:spTgt spid="5734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7348"/>
                                        </p:tgtEl>
                                        <p:attrNameLst>
                                          <p:attrName>style.visibility</p:attrName>
                                        </p:attrNameLst>
                                      </p:cBhvr>
                                      <p:to>
                                        <p:strVal val="visible"/>
                                      </p:to>
                                    </p:set>
                                    <p:anim calcmode="lin" valueType="num">
                                      <p:cBhvr additive="base">
                                        <p:cTn id="15" dur="500" fill="hold"/>
                                        <p:tgtEl>
                                          <p:spTgt spid="57348"/>
                                        </p:tgtEl>
                                        <p:attrNameLst>
                                          <p:attrName>ppt_x</p:attrName>
                                        </p:attrNameLst>
                                      </p:cBhvr>
                                      <p:tavLst>
                                        <p:tav tm="0">
                                          <p:val>
                                            <p:strVal val="#ppt_x"/>
                                          </p:val>
                                        </p:tav>
                                        <p:tav tm="100000">
                                          <p:val>
                                            <p:strVal val="#ppt_x"/>
                                          </p:val>
                                        </p:tav>
                                      </p:tavLst>
                                    </p:anim>
                                    <p:anim calcmode="lin" valueType="num">
                                      <p:cBhvr additive="base">
                                        <p:cTn id="16" dur="500" fill="hold"/>
                                        <p:tgtEl>
                                          <p:spTgt spid="5734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7350"/>
                                        </p:tgtEl>
                                        <p:attrNameLst>
                                          <p:attrName>style.visibility</p:attrName>
                                        </p:attrNameLst>
                                      </p:cBhvr>
                                      <p:to>
                                        <p:strVal val="visible"/>
                                      </p:to>
                                    </p:set>
                                    <p:anim calcmode="lin" valueType="num">
                                      <p:cBhvr additive="base">
                                        <p:cTn id="19" dur="500" fill="hold"/>
                                        <p:tgtEl>
                                          <p:spTgt spid="57350"/>
                                        </p:tgtEl>
                                        <p:attrNameLst>
                                          <p:attrName>ppt_x</p:attrName>
                                        </p:attrNameLst>
                                      </p:cBhvr>
                                      <p:tavLst>
                                        <p:tav tm="0">
                                          <p:val>
                                            <p:strVal val="#ppt_x"/>
                                          </p:val>
                                        </p:tav>
                                        <p:tav tm="100000">
                                          <p:val>
                                            <p:strVal val="#ppt_x"/>
                                          </p:val>
                                        </p:tav>
                                      </p:tavLst>
                                    </p:anim>
                                    <p:anim calcmode="lin" valueType="num">
                                      <p:cBhvr additive="base">
                                        <p:cTn id="20" dur="500" fill="hold"/>
                                        <p:tgtEl>
                                          <p:spTgt spid="573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دما و اثرات آن بر تلفات</a:t>
            </a:r>
            <a:endParaRPr lang="fa-IR" dirty="0"/>
          </a:p>
        </p:txBody>
      </p:sp>
      <p:sp>
        <p:nvSpPr>
          <p:cNvPr id="3" name="Slide Number Placeholder 2"/>
          <p:cNvSpPr>
            <a:spLocks noGrp="1"/>
          </p:cNvSpPr>
          <p:nvPr>
            <p:ph type="sldNum" sz="quarter" idx="12"/>
          </p:nvPr>
        </p:nvSpPr>
        <p:spPr/>
        <p:txBody>
          <a:bodyPr>
            <a:normAutofit fontScale="85000" lnSpcReduction="20000"/>
          </a:bodyPr>
          <a:lstStyle/>
          <a:p>
            <a:fld id="{25BA54BD-C84D-46CE-8B72-31BFB26ABA43}" type="slidenum">
              <a:rPr lang="fa-IR" smtClean="0"/>
              <a:pPr/>
              <a:t>6</a:t>
            </a:fld>
            <a:endParaRPr lang="fa-IR"/>
          </a:p>
        </p:txBody>
      </p:sp>
      <p:pic>
        <p:nvPicPr>
          <p:cNvPr id="58370" name="Picture 2"/>
          <p:cNvPicPr>
            <a:picLocks noChangeAspect="1" noChangeArrowheads="1"/>
          </p:cNvPicPr>
          <p:nvPr/>
        </p:nvPicPr>
        <p:blipFill>
          <a:blip r:embed="rId2"/>
          <a:srcRect/>
          <a:stretch>
            <a:fillRect/>
          </a:stretch>
        </p:blipFill>
        <p:spPr bwMode="auto">
          <a:xfrm>
            <a:off x="8666180" y="4714884"/>
            <a:ext cx="2333625" cy="1590675"/>
          </a:xfrm>
          <a:prstGeom prst="snip2DiagRect">
            <a:avLst/>
          </a:prstGeom>
          <a:solidFill>
            <a:srgbClr val="FFFFFF">
              <a:shade val="85000"/>
            </a:srgbClr>
          </a:solidFill>
          <a:ln w="88900" cap="sq">
            <a:solidFill>
              <a:schemeClr val="accent5"/>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graphicFrame>
        <p:nvGraphicFramePr>
          <p:cNvPr id="5" name="Diagram 4"/>
          <p:cNvGraphicFramePr/>
          <p:nvPr/>
        </p:nvGraphicFramePr>
        <p:xfrm>
          <a:off x="522248" y="1571612"/>
          <a:ext cx="11197717" cy="5131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پروفیل بار و اثرات آن بر تلفات</a:t>
            </a:r>
            <a:endParaRPr lang="fa-IR" dirty="0"/>
          </a:p>
        </p:txBody>
      </p:sp>
      <p:sp>
        <p:nvSpPr>
          <p:cNvPr id="3" name="Slide Number Placeholder 2"/>
          <p:cNvSpPr>
            <a:spLocks noGrp="1"/>
          </p:cNvSpPr>
          <p:nvPr>
            <p:ph type="sldNum" sz="quarter" idx="12"/>
          </p:nvPr>
        </p:nvSpPr>
        <p:spPr/>
        <p:txBody>
          <a:bodyPr>
            <a:normAutofit fontScale="85000" lnSpcReduction="20000"/>
          </a:bodyPr>
          <a:lstStyle/>
          <a:p>
            <a:fld id="{25BA54BD-C84D-46CE-8B72-31BFB26ABA43}" type="slidenum">
              <a:rPr lang="fa-IR" smtClean="0"/>
              <a:pPr/>
              <a:t>7</a:t>
            </a:fld>
            <a:endParaRPr lang="fa-IR"/>
          </a:p>
        </p:txBody>
      </p:sp>
      <p:graphicFrame>
        <p:nvGraphicFramePr>
          <p:cNvPr id="4" name="Diagram 3"/>
          <p:cNvGraphicFramePr/>
          <p:nvPr/>
        </p:nvGraphicFramePr>
        <p:xfrm>
          <a:off x="5451470" y="1785926"/>
          <a:ext cx="6429420" cy="1857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9394" name="Picture 2"/>
          <p:cNvPicPr>
            <a:picLocks noChangeAspect="1" noChangeArrowheads="1"/>
          </p:cNvPicPr>
          <p:nvPr/>
        </p:nvPicPr>
        <p:blipFill>
          <a:blip r:embed="rId7"/>
          <a:srcRect/>
          <a:stretch>
            <a:fillRect/>
          </a:stretch>
        </p:blipFill>
        <p:spPr bwMode="auto">
          <a:xfrm>
            <a:off x="307934" y="1785926"/>
            <a:ext cx="5476875" cy="2295525"/>
          </a:xfrm>
          <a:prstGeom prst="rect">
            <a:avLst/>
          </a:prstGeom>
          <a:noFill/>
          <a:ln w="9525">
            <a:noFill/>
            <a:miter lim="800000"/>
            <a:headEnd/>
            <a:tailEnd/>
          </a:ln>
          <a:effectLst/>
        </p:spPr>
      </p:pic>
      <p:graphicFrame>
        <p:nvGraphicFramePr>
          <p:cNvPr id="6" name="Table 5"/>
          <p:cNvGraphicFramePr>
            <a:graphicFrameLocks noGrp="1"/>
          </p:cNvGraphicFramePr>
          <p:nvPr/>
        </p:nvGraphicFramePr>
        <p:xfrm>
          <a:off x="593686" y="4429132"/>
          <a:ext cx="8125885" cy="2123440"/>
        </p:xfrm>
        <a:graphic>
          <a:graphicData uri="http://schemas.openxmlformats.org/drawingml/2006/table">
            <a:tbl>
              <a:tblPr rtl="1" firstRow="1" bandRow="1">
                <a:tableStyleId>{35758FB7-9AC5-4552-8A53-C91805E547FA}</a:tableStyleId>
              </a:tblPr>
              <a:tblGrid>
                <a:gridCol w="1625177"/>
                <a:gridCol w="1625177"/>
                <a:gridCol w="1625177"/>
                <a:gridCol w="1625177"/>
                <a:gridCol w="1625177"/>
              </a:tblGrid>
              <a:tr h="370840">
                <a:tc>
                  <a:txBody>
                    <a:bodyPr/>
                    <a:lstStyle/>
                    <a:p>
                      <a:pPr algn="ctr" rtl="1"/>
                      <a:r>
                        <a:rPr lang="fa-IR" dirty="0" smtClean="0">
                          <a:latin typeface="+mj-lt"/>
                        </a:rPr>
                        <a:t>تلفات</a:t>
                      </a:r>
                      <a:endParaRPr lang="fa-IR" dirty="0">
                        <a:latin typeface="+mj-lt"/>
                      </a:endParaRPr>
                    </a:p>
                  </a:txBody>
                  <a:tcPr anchor="ctr"/>
                </a:tc>
                <a:tc>
                  <a:txBody>
                    <a:bodyPr/>
                    <a:lstStyle/>
                    <a:p>
                      <a:pPr algn="ctr" rtl="1"/>
                      <a:r>
                        <a:rPr lang="en-US" dirty="0" smtClean="0">
                          <a:latin typeface="+mj-lt"/>
                        </a:rPr>
                        <a:t>T3</a:t>
                      </a:r>
                      <a:endParaRPr lang="fa-IR" dirty="0">
                        <a:latin typeface="+mj-lt"/>
                      </a:endParaRPr>
                    </a:p>
                  </a:txBody>
                  <a:tcPr anchor="ctr"/>
                </a:tc>
                <a:tc>
                  <a:txBody>
                    <a:bodyPr/>
                    <a:lstStyle/>
                    <a:p>
                      <a:pPr algn="ctr" rtl="1"/>
                      <a:r>
                        <a:rPr lang="en-US" dirty="0" smtClean="0">
                          <a:latin typeface="+mj-lt"/>
                        </a:rPr>
                        <a:t>T2</a:t>
                      </a:r>
                      <a:endParaRPr lang="fa-IR" dirty="0">
                        <a:latin typeface="+mj-lt"/>
                      </a:endParaRPr>
                    </a:p>
                  </a:txBody>
                  <a:tcPr anchor="ctr"/>
                </a:tc>
                <a:tc>
                  <a:txBody>
                    <a:bodyPr/>
                    <a:lstStyle/>
                    <a:p>
                      <a:pPr algn="ctr" rtl="1"/>
                      <a:r>
                        <a:rPr lang="en-US" dirty="0" smtClean="0">
                          <a:latin typeface="+mj-lt"/>
                        </a:rPr>
                        <a:t>T1</a:t>
                      </a:r>
                      <a:endParaRPr lang="fa-IR" dirty="0">
                        <a:latin typeface="+mj-lt"/>
                      </a:endParaRPr>
                    </a:p>
                  </a:txBody>
                  <a:tcPr anchor="ctr"/>
                </a:tc>
                <a:tc>
                  <a:txBody>
                    <a:bodyPr/>
                    <a:lstStyle/>
                    <a:p>
                      <a:pPr algn="ctr" rtl="1"/>
                      <a:r>
                        <a:rPr lang="fa-IR" dirty="0" smtClean="0">
                          <a:latin typeface="+mj-lt"/>
                        </a:rPr>
                        <a:t>سناریو</a:t>
                      </a:r>
                      <a:endParaRPr lang="fa-IR" dirty="0">
                        <a:latin typeface="+mj-lt"/>
                      </a:endParaRPr>
                    </a:p>
                  </a:txBody>
                  <a:tcPr anchor="ctr"/>
                </a:tc>
              </a:tr>
              <a:tr h="370840">
                <a:tc>
                  <a:txBody>
                    <a:bodyPr/>
                    <a:lstStyle/>
                    <a:p>
                      <a:pPr algn="ctr" rtl="1"/>
                      <a:r>
                        <a:rPr lang="en-US" dirty="0" smtClean="0">
                          <a:latin typeface="+mj-lt"/>
                        </a:rPr>
                        <a:t>3RI</a:t>
                      </a:r>
                      <a:r>
                        <a:rPr lang="en-US" dirty="0" smtClean="0">
                          <a:latin typeface="Calibri"/>
                        </a:rPr>
                        <a:t>²×8</a:t>
                      </a:r>
                      <a:endParaRPr lang="fa-IR" dirty="0">
                        <a:latin typeface="+mj-lt"/>
                      </a:endParaRPr>
                    </a:p>
                  </a:txBody>
                  <a:tcPr anchor="ctr"/>
                </a:tc>
                <a:tc>
                  <a:txBody>
                    <a:bodyPr/>
                    <a:lstStyle/>
                    <a:p>
                      <a:pPr algn="ctr" rtl="1"/>
                      <a:r>
                        <a:rPr lang="en-US" dirty="0" smtClean="0">
                          <a:latin typeface="+mj-lt"/>
                        </a:rPr>
                        <a:t>I</a:t>
                      </a:r>
                      <a:endParaRPr lang="fa-IR" dirty="0">
                        <a:latin typeface="+mj-lt"/>
                      </a:endParaRPr>
                    </a:p>
                  </a:txBody>
                  <a:tcPr anchor="ctr"/>
                </a:tc>
                <a:tc>
                  <a:txBody>
                    <a:bodyPr/>
                    <a:lstStyle/>
                    <a:p>
                      <a:pPr algn="ctr" rtl="1"/>
                      <a:r>
                        <a:rPr lang="en-US" dirty="0" smtClean="0">
                          <a:latin typeface="+mj-lt"/>
                        </a:rPr>
                        <a:t>I</a:t>
                      </a:r>
                      <a:endParaRPr lang="fa-IR" dirty="0">
                        <a:latin typeface="+mj-lt"/>
                      </a:endParaRPr>
                    </a:p>
                  </a:txBody>
                  <a:tcPr anchor="ctr"/>
                </a:tc>
                <a:tc>
                  <a:txBody>
                    <a:bodyPr/>
                    <a:lstStyle/>
                    <a:p>
                      <a:pPr algn="ctr" rtl="1"/>
                      <a:r>
                        <a:rPr lang="en-US" dirty="0" smtClean="0">
                          <a:latin typeface="+mj-lt"/>
                        </a:rPr>
                        <a:t>I</a:t>
                      </a:r>
                      <a:endParaRPr lang="fa-IR" dirty="0">
                        <a:latin typeface="+mj-lt"/>
                      </a:endParaRPr>
                    </a:p>
                  </a:txBody>
                  <a:tcPr anchor="ctr"/>
                </a:tc>
                <a:tc>
                  <a:txBody>
                    <a:bodyPr/>
                    <a:lstStyle/>
                    <a:p>
                      <a:pPr algn="ctr" rtl="1"/>
                      <a:r>
                        <a:rPr lang="fa-IR" dirty="0" smtClean="0">
                          <a:latin typeface="+mj-lt"/>
                        </a:rPr>
                        <a:t>سناریو اول (منحنی بار تخت)</a:t>
                      </a:r>
                      <a:endParaRPr lang="fa-IR" dirty="0">
                        <a:latin typeface="+mj-lt"/>
                      </a:endParaRPr>
                    </a:p>
                  </a:txBody>
                  <a:tcPr anchor="ct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en-US" kern="1200" dirty="0" smtClean="0">
                          <a:solidFill>
                            <a:schemeClr val="dk1"/>
                          </a:solidFill>
                          <a:latin typeface="+mn-lt"/>
                          <a:ea typeface="+mn-ea"/>
                          <a:cs typeface="+mn-cs"/>
                        </a:rPr>
                        <a:t>4.5RI</a:t>
                      </a:r>
                      <a:r>
                        <a:rPr lang="en-US" dirty="0" smtClean="0">
                          <a:latin typeface="Calibri"/>
                        </a:rPr>
                        <a:t>²×8</a:t>
                      </a:r>
                      <a:endParaRPr kumimoji="0" lang="fa-IR" kern="1200" dirty="0" smtClean="0">
                        <a:solidFill>
                          <a:schemeClr val="dk1"/>
                        </a:solidFill>
                        <a:latin typeface="+mn-lt"/>
                        <a:ea typeface="+mn-ea"/>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kern="1200" dirty="0" smtClean="0">
                          <a:solidFill>
                            <a:schemeClr val="dk1"/>
                          </a:solidFill>
                          <a:latin typeface="+mj-lt"/>
                          <a:ea typeface="+mn-ea"/>
                          <a:cs typeface="+mn-cs"/>
                        </a:rPr>
                        <a:t>I/2</a:t>
                      </a:r>
                      <a:endParaRPr kumimoji="0" lang="fa-IR" kern="1200" dirty="0" smtClean="0">
                        <a:solidFill>
                          <a:schemeClr val="dk1"/>
                        </a:solidFill>
                        <a:latin typeface="+mj-lt"/>
                        <a:ea typeface="+mn-ea"/>
                        <a:cs typeface="+mn-cs"/>
                      </a:endParaRPr>
                    </a:p>
                  </a:txBody>
                  <a:tcPr anchor="ctr"/>
                </a:tc>
                <a:tc>
                  <a:txBody>
                    <a:bodyPr/>
                    <a:lstStyle/>
                    <a:p>
                      <a:pPr algn="ctr" rtl="1"/>
                      <a:r>
                        <a:rPr lang="en-US" dirty="0" smtClean="0">
                          <a:latin typeface="+mj-lt"/>
                        </a:rPr>
                        <a:t>2I</a:t>
                      </a:r>
                      <a:endParaRPr lang="fa-IR" dirty="0">
                        <a:latin typeface="+mj-lt"/>
                      </a:endParaRPr>
                    </a:p>
                  </a:txBody>
                  <a:tcPr anchor="ctr"/>
                </a:tc>
                <a:tc>
                  <a:txBody>
                    <a:bodyPr/>
                    <a:lstStyle/>
                    <a:p>
                      <a:pPr algn="ctr" rtl="0"/>
                      <a:r>
                        <a:rPr lang="en-US" dirty="0" smtClean="0">
                          <a:latin typeface="+mj-lt"/>
                        </a:rPr>
                        <a:t>I/2</a:t>
                      </a:r>
                      <a:endParaRPr lang="fa-IR" dirty="0">
                        <a:latin typeface="+mj-lt"/>
                      </a:endParaRPr>
                    </a:p>
                  </a:txBody>
                  <a:tcPr anchor="ctr"/>
                </a:tc>
                <a:tc>
                  <a:txBody>
                    <a:bodyPr/>
                    <a:lstStyle/>
                    <a:p>
                      <a:pPr algn="ctr" rtl="1"/>
                      <a:r>
                        <a:rPr lang="fa-IR" dirty="0" smtClean="0">
                          <a:latin typeface="+mj-lt"/>
                        </a:rPr>
                        <a:t>سناریو دوم</a:t>
                      </a:r>
                      <a:endParaRPr lang="fa-IR" dirty="0">
                        <a:latin typeface="+mj-lt"/>
                      </a:endParaRPr>
                    </a:p>
                  </a:txBody>
                  <a:tcPr anchor="ct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en-US" kern="1200" dirty="0" smtClean="0">
                          <a:solidFill>
                            <a:schemeClr val="dk1"/>
                          </a:solidFill>
                          <a:latin typeface="+mn-lt"/>
                          <a:ea typeface="+mn-ea"/>
                          <a:cs typeface="+mn-cs"/>
                        </a:rPr>
                        <a:t>5.66RI</a:t>
                      </a:r>
                      <a:r>
                        <a:rPr lang="en-US" dirty="0" smtClean="0">
                          <a:latin typeface="Calibri"/>
                        </a:rPr>
                        <a:t>²×8</a:t>
                      </a:r>
                      <a:endParaRPr kumimoji="0" lang="fa-IR" kern="1200" dirty="0" smtClean="0">
                        <a:solidFill>
                          <a:schemeClr val="dk1"/>
                        </a:solidFill>
                        <a:latin typeface="+mn-lt"/>
                        <a:ea typeface="+mn-ea"/>
                        <a:cs typeface="+mn-cs"/>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dirty="0" smtClean="0">
                          <a:latin typeface="+mj-lt"/>
                        </a:rPr>
                        <a:t>I/3</a:t>
                      </a:r>
                      <a:endParaRPr kumimoji="0" lang="fa-IR" kern="1200" dirty="0" smtClean="0">
                        <a:solidFill>
                          <a:schemeClr val="dk1"/>
                        </a:solidFill>
                        <a:latin typeface="+mj-lt"/>
                        <a:ea typeface="+mn-ea"/>
                        <a:cs typeface="+mn-cs"/>
                      </a:endParaRPr>
                    </a:p>
                  </a:txBody>
                  <a:tcPr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tx1"/>
                          </a:solidFill>
                          <a:latin typeface="+mj-lt"/>
                          <a:ea typeface="+mn-ea"/>
                          <a:cs typeface="+mn-cs"/>
                        </a:rPr>
                        <a:t>7I/3</a:t>
                      </a:r>
                      <a:endParaRPr kumimoji="0" lang="fa-IR" sz="1800" kern="1200" dirty="0" smtClean="0">
                        <a:solidFill>
                          <a:schemeClr val="tx1"/>
                        </a:solidFill>
                        <a:latin typeface="+mj-lt"/>
                        <a:ea typeface="+mn-ea"/>
                        <a:cs typeface="+mn-cs"/>
                      </a:endParaRPr>
                    </a:p>
                  </a:txBody>
                  <a:tcPr anchor="ctr"/>
                </a:tc>
                <a:tc>
                  <a:txBody>
                    <a:bodyPr/>
                    <a:lstStyle/>
                    <a:p>
                      <a:pPr algn="ctr" rtl="0"/>
                      <a:r>
                        <a:rPr lang="en-US" dirty="0" smtClean="0">
                          <a:latin typeface="+mj-lt"/>
                        </a:rPr>
                        <a:t>I/3</a:t>
                      </a:r>
                      <a:endParaRPr lang="fa-IR" dirty="0">
                        <a:latin typeface="+mj-lt"/>
                      </a:endParaRPr>
                    </a:p>
                  </a:txBody>
                  <a:tcPr anchor="ctr"/>
                </a:tc>
                <a:tc>
                  <a:txBody>
                    <a:bodyPr/>
                    <a:lstStyle/>
                    <a:p>
                      <a:pPr algn="ctr" rtl="1"/>
                      <a:r>
                        <a:rPr lang="fa-IR" dirty="0" smtClean="0">
                          <a:latin typeface="+mj-lt"/>
                        </a:rPr>
                        <a:t>سناریو سوم</a:t>
                      </a:r>
                      <a:endParaRPr lang="fa-IR" dirty="0">
                        <a:latin typeface="+mj-lt"/>
                      </a:endParaRPr>
                    </a:p>
                  </a:txBody>
                  <a:tcPr anchor="ct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en-US" kern="1200" dirty="0" smtClean="0">
                          <a:solidFill>
                            <a:schemeClr val="dk1"/>
                          </a:solidFill>
                          <a:latin typeface="+mn-lt"/>
                          <a:ea typeface="+mn-ea"/>
                          <a:cs typeface="+mn-cs"/>
                        </a:rPr>
                        <a:t>6.38RI</a:t>
                      </a:r>
                      <a:r>
                        <a:rPr lang="en-US" dirty="0" smtClean="0">
                          <a:latin typeface="Calibri"/>
                        </a:rPr>
                        <a:t>²×8</a:t>
                      </a:r>
                      <a:endParaRPr kumimoji="0" lang="fa-IR" kern="1200" dirty="0" smtClean="0">
                        <a:solidFill>
                          <a:schemeClr val="dk1"/>
                        </a:solidFill>
                        <a:latin typeface="+mn-lt"/>
                        <a:ea typeface="+mn-ea"/>
                        <a:cs typeface="+mn-cs"/>
                      </a:endParaRPr>
                    </a:p>
                  </a:txBody>
                  <a:tcPr anchor="ctr"/>
                </a:tc>
                <a:tc>
                  <a:txBody>
                    <a:bodyPr/>
                    <a:lstStyle/>
                    <a:p>
                      <a:pPr algn="ctr" rtl="1"/>
                      <a:r>
                        <a:rPr lang="en-US" dirty="0" smtClean="0">
                          <a:latin typeface="+mj-lt"/>
                        </a:rPr>
                        <a:t>I/4</a:t>
                      </a:r>
                      <a:endParaRPr lang="fa-IR" dirty="0">
                        <a:latin typeface="+mj-lt"/>
                      </a:endParaRPr>
                    </a:p>
                  </a:txBody>
                  <a:tcPr anchor="ctr"/>
                </a:tc>
                <a:tc>
                  <a:txBody>
                    <a:bodyPr/>
                    <a:lstStyle/>
                    <a:p>
                      <a:pPr algn="ctr" rtl="1"/>
                      <a:r>
                        <a:rPr lang="en-US" dirty="0" smtClean="0">
                          <a:latin typeface="+mj-lt"/>
                        </a:rPr>
                        <a:t>10I/4</a:t>
                      </a:r>
                      <a:endParaRPr lang="fa-IR" dirty="0">
                        <a:latin typeface="+mj-lt"/>
                      </a:endParaRPr>
                    </a:p>
                  </a:txBody>
                  <a:tcPr anchor="ctr"/>
                </a:tc>
                <a:tc>
                  <a:txBody>
                    <a:bodyPr/>
                    <a:lstStyle/>
                    <a:p>
                      <a:pPr algn="ctr" rtl="1"/>
                      <a:r>
                        <a:rPr lang="en-US" dirty="0" smtClean="0">
                          <a:latin typeface="+mj-lt"/>
                        </a:rPr>
                        <a:t>I/4</a:t>
                      </a:r>
                      <a:endParaRPr lang="fa-IR" dirty="0">
                        <a:latin typeface="+mj-lt"/>
                      </a:endParaRPr>
                    </a:p>
                  </a:txBody>
                  <a:tcPr anchor="ctr"/>
                </a:tc>
                <a:tc>
                  <a:txBody>
                    <a:bodyPr/>
                    <a:lstStyle/>
                    <a:p>
                      <a:pPr algn="ctr" rtl="1"/>
                      <a:r>
                        <a:rPr lang="fa-IR" dirty="0" smtClean="0">
                          <a:latin typeface="+mj-lt"/>
                        </a:rPr>
                        <a:t>سناریو چهارم</a:t>
                      </a:r>
                      <a:endParaRPr lang="fa-IR" dirty="0">
                        <a:latin typeface="+mj-lt"/>
                      </a:endParaRPr>
                    </a:p>
                  </a:txBody>
                  <a:tcPr anchor="ctr"/>
                </a:tc>
              </a:tr>
            </a:tbl>
          </a:graphicData>
        </a:graphic>
      </p:graphicFrame>
      <p:sp>
        <p:nvSpPr>
          <p:cNvPr id="59396" name="Rectangle 4"/>
          <p:cNvSpPr>
            <a:spLocks noChangeArrowheads="1"/>
          </p:cNvSpPr>
          <p:nvPr/>
        </p:nvSpPr>
        <p:spPr bwMode="auto">
          <a:xfrm>
            <a:off x="0" y="0"/>
            <a:ext cx="12188825"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a-IR"/>
          </a:p>
        </p:txBody>
      </p:sp>
      <p:sp>
        <p:nvSpPr>
          <p:cNvPr id="9" name="TextBox 8"/>
          <p:cNvSpPr txBox="1"/>
          <p:nvPr/>
        </p:nvSpPr>
        <p:spPr>
          <a:xfrm>
            <a:off x="4022710" y="4071942"/>
            <a:ext cx="1714512" cy="369332"/>
          </a:xfrm>
          <a:prstGeom prst="rect">
            <a:avLst/>
          </a:prstGeom>
          <a:noFill/>
        </p:spPr>
        <p:txBody>
          <a:bodyPr wrap="square" rtlCol="1">
            <a:spAutoFit/>
          </a:bodyPr>
          <a:lstStyle/>
          <a:p>
            <a:r>
              <a:rPr lang="en-US" dirty="0" smtClean="0"/>
              <a:t>T1=T2=T3=8</a:t>
            </a:r>
            <a:endParaRPr lang="fa-IR" dirty="0"/>
          </a:p>
        </p:txBody>
      </p:sp>
      <p:cxnSp>
        <p:nvCxnSpPr>
          <p:cNvPr id="11" name="Straight Arrow Connector 10"/>
          <p:cNvCxnSpPr/>
          <p:nvPr/>
        </p:nvCxnSpPr>
        <p:spPr>
          <a:xfrm rot="5400000">
            <a:off x="7845437" y="5679297"/>
            <a:ext cx="1499404" cy="794"/>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graphicFrame>
        <p:nvGraphicFramePr>
          <p:cNvPr id="13" name="Diagram 12"/>
          <p:cNvGraphicFramePr/>
          <p:nvPr/>
        </p:nvGraphicFramePr>
        <p:xfrm>
          <a:off x="8951932" y="3929066"/>
          <a:ext cx="2928958" cy="278006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وضعیت اقتصادی و معیشتی و اثرات آن بر تلفات</a:t>
            </a:r>
            <a:endParaRPr lang="fa-IR" dirty="0"/>
          </a:p>
        </p:txBody>
      </p:sp>
      <p:sp>
        <p:nvSpPr>
          <p:cNvPr id="3" name="Slide Number Placeholder 2"/>
          <p:cNvSpPr>
            <a:spLocks noGrp="1"/>
          </p:cNvSpPr>
          <p:nvPr>
            <p:ph type="sldNum" sz="quarter" idx="12"/>
          </p:nvPr>
        </p:nvSpPr>
        <p:spPr/>
        <p:txBody>
          <a:bodyPr>
            <a:normAutofit fontScale="85000" lnSpcReduction="20000"/>
          </a:bodyPr>
          <a:lstStyle/>
          <a:p>
            <a:fld id="{25BA54BD-C84D-46CE-8B72-31BFB26ABA43}" type="slidenum">
              <a:rPr lang="fa-IR" smtClean="0"/>
              <a:pPr/>
              <a:t>8</a:t>
            </a:fld>
            <a:endParaRPr lang="fa-IR"/>
          </a:p>
        </p:txBody>
      </p:sp>
      <p:graphicFrame>
        <p:nvGraphicFramePr>
          <p:cNvPr id="5" name="Diagram 4"/>
          <p:cNvGraphicFramePr/>
          <p:nvPr/>
        </p:nvGraphicFramePr>
        <p:xfrm>
          <a:off x="665124" y="1857364"/>
          <a:ext cx="11001452" cy="50006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برخی ویژگی های فنی شبکه ایده آل با حداقل تلفات</a:t>
            </a:r>
            <a:endParaRPr lang="fa-IR" dirty="0"/>
          </a:p>
        </p:txBody>
      </p:sp>
      <p:sp>
        <p:nvSpPr>
          <p:cNvPr id="3" name="Slide Number Placeholder 2"/>
          <p:cNvSpPr>
            <a:spLocks noGrp="1"/>
          </p:cNvSpPr>
          <p:nvPr>
            <p:ph type="sldNum" sz="quarter" idx="12"/>
          </p:nvPr>
        </p:nvSpPr>
        <p:spPr/>
        <p:txBody>
          <a:bodyPr>
            <a:normAutofit fontScale="85000" lnSpcReduction="20000"/>
          </a:bodyPr>
          <a:lstStyle/>
          <a:p>
            <a:fld id="{25BA54BD-C84D-46CE-8B72-31BFB26ABA43}" type="slidenum">
              <a:rPr lang="fa-IR" smtClean="0"/>
              <a:pPr/>
              <a:t>9</a:t>
            </a:fld>
            <a:endParaRPr lang="fa-IR"/>
          </a:p>
        </p:txBody>
      </p:sp>
      <p:sp>
        <p:nvSpPr>
          <p:cNvPr id="4" name="Text Placeholder 3"/>
          <p:cNvSpPr>
            <a:spLocks noGrp="1"/>
          </p:cNvSpPr>
          <p:nvPr>
            <p:ph type="body" idx="2"/>
          </p:nvPr>
        </p:nvSpPr>
        <p:spPr/>
        <p:txBody>
          <a:bodyPr>
            <a:normAutofit fontScale="92500"/>
          </a:bodyPr>
          <a:lstStyle/>
          <a:p>
            <a:pPr algn="ctr">
              <a:lnSpc>
                <a:spcPct val="150000"/>
              </a:lnSpc>
            </a:pPr>
            <a:r>
              <a:rPr lang="fa-IR" sz="2400" dirty="0" smtClean="0"/>
              <a:t>با کنترل پارامترهای قابل تنظیم و موثر بر تلفات توسط شرکت‌های توزیع، می توان معیار و هدف تلفات هر منطقه را مشخص نمود</a:t>
            </a:r>
            <a:endParaRPr lang="fa-IR" sz="2400" dirty="0"/>
          </a:p>
        </p:txBody>
      </p:sp>
      <p:sp>
        <p:nvSpPr>
          <p:cNvPr id="5" name="Content Placeholder 4"/>
          <p:cNvSpPr>
            <a:spLocks noGrp="1"/>
          </p:cNvSpPr>
          <p:nvPr>
            <p:ph sz="quarter" idx="1"/>
          </p:nvPr>
        </p:nvSpPr>
        <p:spPr/>
        <p:txBody>
          <a:bodyPr>
            <a:normAutofit/>
          </a:bodyPr>
          <a:lstStyle/>
          <a:p>
            <a:pPr>
              <a:lnSpc>
                <a:spcPct val="150000"/>
              </a:lnSpc>
            </a:pPr>
            <a:r>
              <a:rPr lang="fa-IR" sz="2800" dirty="0" smtClean="0"/>
              <a:t>پروفیل بار مصرفی کاملا تخت بوده</a:t>
            </a:r>
          </a:p>
          <a:p>
            <a:pPr>
              <a:lnSpc>
                <a:spcPct val="150000"/>
              </a:lnSpc>
            </a:pPr>
            <a:r>
              <a:rPr lang="fa-IR" sz="2800" dirty="0" smtClean="0"/>
              <a:t>توان راکتیو مصرفی در محل آن تولید می شود</a:t>
            </a:r>
          </a:p>
          <a:p>
            <a:pPr>
              <a:lnSpc>
                <a:spcPct val="150000"/>
              </a:lnSpc>
            </a:pPr>
            <a:r>
              <a:rPr lang="fa-IR" sz="2800" dirty="0" smtClean="0"/>
              <a:t>اعوجاج های هارمونیکی توسط فیلترگذاری هارمونیکی کاملا از بین می رود</a:t>
            </a:r>
          </a:p>
          <a:p>
            <a:pPr>
              <a:lnSpc>
                <a:spcPct val="150000"/>
              </a:lnSpc>
            </a:pPr>
            <a:r>
              <a:rPr lang="fa-IR" sz="2800" dirty="0" smtClean="0"/>
              <a:t>بارها به صورت کاملا متعادل بین سه فاز تقسیم می شوند</a:t>
            </a:r>
            <a:endParaRPr lang="fa-IR" sz="28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2">
      <a:majorFont>
        <a:latin typeface="Times New Roman"/>
        <a:ea typeface=""/>
        <a:cs typeface="B Kamran"/>
      </a:majorFont>
      <a:minorFont>
        <a:latin typeface="Times New Roman"/>
        <a:ea typeface=""/>
        <a:cs typeface="B Koodak"/>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F09A44C-857D-42FD-9219-94A36248C2C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Median</Template>
  <TotalTime>0</TotalTime>
  <Words>495</Words>
  <Application>Microsoft Office PowerPoint</Application>
  <PresentationFormat>Custom</PresentationFormat>
  <Paragraphs>102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تعیین نقطه مطلوب تلفات انرژی الکتریکی در شبکه های توزیع</vt:lpstr>
      <vt:lpstr>فهرست مطالب</vt:lpstr>
      <vt:lpstr>مقدمه</vt:lpstr>
      <vt:lpstr>هزینه تمام شده و میزان تلفات شرکت توزیع نیروی برق شمال استان کرمان</vt:lpstr>
      <vt:lpstr>تلفات و عوامل موثر بر تلفات</vt:lpstr>
      <vt:lpstr>دما و اثرات آن بر تلفات</vt:lpstr>
      <vt:lpstr>پروفیل بار و اثرات آن بر تلفات</vt:lpstr>
      <vt:lpstr>وضعیت اقتصادی و معیشتی و اثرات آن بر تلفات</vt:lpstr>
      <vt:lpstr>برخی ویژگی های فنی شبکه ایده آل با حداقل تلفات</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2018-05-19T05:05:43Z</dcterms:created>
  <dcterms:modified xsi:type="dcterms:W3CDTF">2018-07-29T09:15:32Z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TC028048469991</vt:lpwstr>
  </property>
</Properties>
</file>